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0" r:id="rId3"/>
    <p:sldId id="257" r:id="rId4"/>
    <p:sldId id="258" r:id="rId5"/>
    <p:sldId id="261" r:id="rId6"/>
    <p:sldId id="259" r:id="rId7"/>
    <p:sldId id="262" r:id="rId8"/>
    <p:sldId id="263" r:id="rId9"/>
    <p:sldId id="264" r:id="rId10"/>
    <p:sldId id="265"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9F6F34-D92A-4CF3-922E-EDBA0C9F6B47}" v="3" dt="2022-04-25T03:16:38.10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4660"/>
  </p:normalViewPr>
  <p:slideViewPr>
    <p:cSldViewPr snapToGrid="0">
      <p:cViewPr varScale="1">
        <p:scale>
          <a:sx n="104" d="100"/>
          <a:sy n="104" d="100"/>
        </p:scale>
        <p:origin x="114" y="3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17" Type="http://schemas.microsoft.com/office/2015/10/relationships/revisionInfo" Target="revisionInfo.xml"/><Relationship Id="rId2" Type="http://schemas.openxmlformats.org/officeDocument/2006/relationships/slide" Target="slides/slide1.xml"/><Relationship Id="rId16"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heokand, Akshay" userId="S::asheok2@uic.edu::7d801131-0af6-47ae-9f35-ebc568435c3b" providerId="AD" clId="Web-{049F6F34-D92A-4CF3-922E-EDBA0C9F6B47}"/>
    <pc:docChg chg="modSld">
      <pc:chgData name="Sheokand, Akshay" userId="S::asheok2@uic.edu::7d801131-0af6-47ae-9f35-ebc568435c3b" providerId="AD" clId="Web-{049F6F34-D92A-4CF3-922E-EDBA0C9F6B47}" dt="2022-04-25T03:16:36.684" v="1" actId="20577"/>
      <pc:docMkLst>
        <pc:docMk/>
      </pc:docMkLst>
      <pc:sldChg chg="modSp">
        <pc:chgData name="Sheokand, Akshay" userId="S::asheok2@uic.edu::7d801131-0af6-47ae-9f35-ebc568435c3b" providerId="AD" clId="Web-{049F6F34-D92A-4CF3-922E-EDBA0C9F6B47}" dt="2022-04-25T03:16:36.684" v="1" actId="20577"/>
        <pc:sldMkLst>
          <pc:docMk/>
          <pc:sldMk cId="2876374927" sldId="261"/>
        </pc:sldMkLst>
        <pc:spChg chg="mod">
          <ac:chgData name="Sheokand, Akshay" userId="S::asheok2@uic.edu::7d801131-0af6-47ae-9f35-ebc568435c3b" providerId="AD" clId="Web-{049F6F34-D92A-4CF3-922E-EDBA0C9F6B47}" dt="2022-04-25T03:16:36.684" v="1" actId="20577"/>
          <ac:spMkLst>
            <pc:docMk/>
            <pc:sldMk cId="2876374927" sldId="261"/>
            <ac:spMk id="11" creationId="{45E5AB16-6500-425C-A063-D1F7AE4DF055}"/>
          </ac:spMkLst>
        </pc:sp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a:t>Usage by Month</a:t>
            </a:r>
          </a:p>
        </c:rich>
      </c:tx>
      <c:layout>
        <c:manualLayout>
          <c:xMode val="edge"/>
          <c:yMode val="edge"/>
          <c:x val="0.27965619093884408"/>
          <c:y val="4.6030834057543733E-2"/>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Usage</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04DF-463C-AB2E-A7A74E748385}"/>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04DF-463C-AB2E-A7A74E748385}"/>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04DF-463C-AB2E-A7A74E748385}"/>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04DF-463C-AB2E-A7A74E748385}"/>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9-04DF-463C-AB2E-A7A74E748385}"/>
              </c:ext>
            </c:extLst>
          </c:dPt>
          <c:dPt>
            <c:idx val="5"/>
            <c:bubble3D val="0"/>
            <c:spPr>
              <a:solidFill>
                <a:schemeClr val="accent6"/>
              </a:solidFill>
              <a:ln w="19050">
                <a:solidFill>
                  <a:schemeClr val="lt1"/>
                </a:solidFill>
              </a:ln>
              <a:effectLst/>
            </c:spPr>
            <c:extLst>
              <c:ext xmlns:c16="http://schemas.microsoft.com/office/drawing/2014/chart" uri="{C3380CC4-5D6E-409C-BE32-E72D297353CC}">
                <c16:uniqueId val="{0000000B-04DF-463C-AB2E-A7A74E748385}"/>
              </c:ext>
            </c:extLst>
          </c:dPt>
          <c:dPt>
            <c:idx val="6"/>
            <c:bubble3D val="0"/>
            <c:spPr>
              <a:solidFill>
                <a:schemeClr val="accent1">
                  <a:lumMod val="60000"/>
                </a:schemeClr>
              </a:solidFill>
              <a:ln w="19050">
                <a:solidFill>
                  <a:schemeClr val="lt1"/>
                </a:solidFill>
              </a:ln>
              <a:effectLst/>
            </c:spPr>
            <c:extLst>
              <c:ext xmlns:c16="http://schemas.microsoft.com/office/drawing/2014/chart" uri="{C3380CC4-5D6E-409C-BE32-E72D297353CC}">
                <c16:uniqueId val="{0000000D-04DF-463C-AB2E-A7A74E748385}"/>
              </c:ext>
            </c:extLst>
          </c:dPt>
          <c:dPt>
            <c:idx val="7"/>
            <c:bubble3D val="0"/>
            <c:spPr>
              <a:solidFill>
                <a:schemeClr val="accent2">
                  <a:lumMod val="60000"/>
                </a:schemeClr>
              </a:solidFill>
              <a:ln w="19050">
                <a:solidFill>
                  <a:schemeClr val="lt1"/>
                </a:solidFill>
              </a:ln>
              <a:effectLst/>
            </c:spPr>
            <c:extLst>
              <c:ext xmlns:c16="http://schemas.microsoft.com/office/drawing/2014/chart" uri="{C3380CC4-5D6E-409C-BE32-E72D297353CC}">
                <c16:uniqueId val="{0000000F-04DF-463C-AB2E-A7A74E748385}"/>
              </c:ext>
            </c:extLst>
          </c:dPt>
          <c:dPt>
            <c:idx val="8"/>
            <c:bubble3D val="0"/>
            <c:spPr>
              <a:solidFill>
                <a:schemeClr val="accent3">
                  <a:lumMod val="60000"/>
                </a:schemeClr>
              </a:solidFill>
              <a:ln w="19050">
                <a:solidFill>
                  <a:schemeClr val="lt1"/>
                </a:solidFill>
              </a:ln>
              <a:effectLst/>
            </c:spPr>
            <c:extLst>
              <c:ext xmlns:c16="http://schemas.microsoft.com/office/drawing/2014/chart" uri="{C3380CC4-5D6E-409C-BE32-E72D297353CC}">
                <c16:uniqueId val="{00000011-04DF-463C-AB2E-A7A74E748385}"/>
              </c:ext>
            </c:extLst>
          </c:dPt>
          <c:dPt>
            <c:idx val="9"/>
            <c:bubble3D val="0"/>
            <c:spPr>
              <a:solidFill>
                <a:schemeClr val="accent4">
                  <a:lumMod val="60000"/>
                </a:schemeClr>
              </a:solidFill>
              <a:ln w="19050">
                <a:solidFill>
                  <a:schemeClr val="lt1"/>
                </a:solidFill>
              </a:ln>
              <a:effectLst/>
            </c:spPr>
            <c:extLst>
              <c:ext xmlns:c16="http://schemas.microsoft.com/office/drawing/2014/chart" uri="{C3380CC4-5D6E-409C-BE32-E72D297353CC}">
                <c16:uniqueId val="{00000013-04DF-463C-AB2E-A7A74E748385}"/>
              </c:ext>
            </c:extLst>
          </c:dPt>
          <c:dPt>
            <c:idx val="10"/>
            <c:bubble3D val="0"/>
            <c:spPr>
              <a:solidFill>
                <a:schemeClr val="accent5">
                  <a:lumMod val="60000"/>
                </a:schemeClr>
              </a:solidFill>
              <a:ln w="19050">
                <a:solidFill>
                  <a:schemeClr val="lt1"/>
                </a:solidFill>
              </a:ln>
              <a:effectLst/>
            </c:spPr>
            <c:extLst>
              <c:ext xmlns:c16="http://schemas.microsoft.com/office/drawing/2014/chart" uri="{C3380CC4-5D6E-409C-BE32-E72D297353CC}">
                <c16:uniqueId val="{00000015-04DF-463C-AB2E-A7A74E748385}"/>
              </c:ext>
            </c:extLst>
          </c:dPt>
          <c:dPt>
            <c:idx val="11"/>
            <c:bubble3D val="0"/>
            <c:spPr>
              <a:solidFill>
                <a:schemeClr val="accent6">
                  <a:lumMod val="60000"/>
                </a:schemeClr>
              </a:solidFill>
              <a:ln w="19050">
                <a:solidFill>
                  <a:schemeClr val="lt1"/>
                </a:solidFill>
              </a:ln>
              <a:effectLst/>
            </c:spPr>
            <c:extLst>
              <c:ext xmlns:c16="http://schemas.microsoft.com/office/drawing/2014/chart" uri="{C3380CC4-5D6E-409C-BE32-E72D297353CC}">
                <c16:uniqueId val="{00000017-04DF-463C-AB2E-A7A74E748385}"/>
              </c:ext>
            </c:extLst>
          </c:dPt>
          <c:cat>
            <c:numRef>
              <c:f>Sheet1!$A$2:$A$13</c:f>
              <c:numCache>
                <c:formatCode>General</c:formatCode>
                <c:ptCount val="12"/>
                <c:pt idx="0">
                  <c:v>1</c:v>
                </c:pt>
                <c:pt idx="1">
                  <c:v>2</c:v>
                </c:pt>
                <c:pt idx="2">
                  <c:v>3</c:v>
                </c:pt>
                <c:pt idx="3">
                  <c:v>4</c:v>
                </c:pt>
                <c:pt idx="4">
                  <c:v>5</c:v>
                </c:pt>
                <c:pt idx="5">
                  <c:v>6</c:v>
                </c:pt>
                <c:pt idx="6">
                  <c:v>7</c:v>
                </c:pt>
                <c:pt idx="7">
                  <c:v>8</c:v>
                </c:pt>
                <c:pt idx="8">
                  <c:v>9</c:v>
                </c:pt>
                <c:pt idx="9">
                  <c:v>10</c:v>
                </c:pt>
                <c:pt idx="10">
                  <c:v>11</c:v>
                </c:pt>
                <c:pt idx="11">
                  <c:v>12</c:v>
                </c:pt>
              </c:numCache>
            </c:numRef>
          </c:cat>
          <c:val>
            <c:numRef>
              <c:f>Sheet1!$B$2:$B$13</c:f>
              <c:numCache>
                <c:formatCode>General</c:formatCode>
                <c:ptCount val="12"/>
                <c:pt idx="0">
                  <c:v>502113</c:v>
                </c:pt>
                <c:pt idx="1">
                  <c:v>546824</c:v>
                </c:pt>
                <c:pt idx="2">
                  <c:v>856701</c:v>
                </c:pt>
                <c:pt idx="3">
                  <c:v>1300423</c:v>
                </c:pt>
                <c:pt idx="4">
                  <c:v>2058475</c:v>
                </c:pt>
                <c:pt idx="5">
                  <c:v>2682710</c:v>
                </c:pt>
                <c:pt idx="6">
                  <c:v>3204171</c:v>
                </c:pt>
                <c:pt idx="7">
                  <c:v>3220756</c:v>
                </c:pt>
                <c:pt idx="8">
                  <c:v>2792652</c:v>
                </c:pt>
                <c:pt idx="9">
                  <c:v>2149544</c:v>
                </c:pt>
                <c:pt idx="10">
                  <c:v>1173773</c:v>
                </c:pt>
              </c:numCache>
            </c:numRef>
          </c:val>
          <c:extLst>
            <c:ext xmlns:c16="http://schemas.microsoft.com/office/drawing/2014/chart" uri="{C3380CC4-5D6E-409C-BE32-E72D297353CC}">
              <c16:uniqueId val="{00000000-4CC9-4346-BFCC-5E9594808D98}"/>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D02A54-149C-43FC-9314-844DBC86F13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5E91338-803F-4745-B0F7-1B130F07A43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54CDD93-CB13-447D-B4F0-DAD403B5F230}"/>
              </a:ext>
            </a:extLst>
          </p:cNvPr>
          <p:cNvSpPr>
            <a:spLocks noGrp="1"/>
          </p:cNvSpPr>
          <p:nvPr>
            <p:ph type="dt" sz="half" idx="10"/>
          </p:nvPr>
        </p:nvSpPr>
        <p:spPr/>
        <p:txBody>
          <a:bodyPr/>
          <a:lstStyle/>
          <a:p>
            <a:fld id="{54D6FF36-CBB5-4C05-9E39-12B9B5EFD943}" type="datetimeFigureOut">
              <a:rPr lang="en-US" smtClean="0"/>
              <a:t>4/26/2022</a:t>
            </a:fld>
            <a:endParaRPr lang="en-US"/>
          </a:p>
        </p:txBody>
      </p:sp>
      <p:sp>
        <p:nvSpPr>
          <p:cNvPr id="5" name="Footer Placeholder 4">
            <a:extLst>
              <a:ext uri="{FF2B5EF4-FFF2-40B4-BE49-F238E27FC236}">
                <a16:creationId xmlns:a16="http://schemas.microsoft.com/office/drawing/2014/main" id="{F7B52FEF-3DA2-4255-8F10-C72059482A8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20B7799-2A34-4DCF-B801-0769C8A8C258}"/>
              </a:ext>
            </a:extLst>
          </p:cNvPr>
          <p:cNvSpPr>
            <a:spLocks noGrp="1"/>
          </p:cNvSpPr>
          <p:nvPr>
            <p:ph type="sldNum" sz="quarter" idx="12"/>
          </p:nvPr>
        </p:nvSpPr>
        <p:spPr/>
        <p:txBody>
          <a:bodyPr/>
          <a:lstStyle/>
          <a:p>
            <a:fld id="{F4B51CCE-DD05-4E11-919B-CF4EA5BFE010}" type="slidenum">
              <a:rPr lang="en-US" smtClean="0"/>
              <a:t>‹#›</a:t>
            </a:fld>
            <a:endParaRPr lang="en-US"/>
          </a:p>
        </p:txBody>
      </p:sp>
    </p:spTree>
    <p:extLst>
      <p:ext uri="{BB962C8B-B14F-4D97-AF65-F5344CB8AC3E}">
        <p14:creationId xmlns:p14="http://schemas.microsoft.com/office/powerpoint/2010/main" val="38307053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B8B70-F7E2-4A1B-A079-7F8373BFEB9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426FE46-2621-4AA0-9CC4-76D5504D258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0E8B9EA-752D-4271-9A29-B7C80C79D819}"/>
              </a:ext>
            </a:extLst>
          </p:cNvPr>
          <p:cNvSpPr>
            <a:spLocks noGrp="1"/>
          </p:cNvSpPr>
          <p:nvPr>
            <p:ph type="dt" sz="half" idx="10"/>
          </p:nvPr>
        </p:nvSpPr>
        <p:spPr/>
        <p:txBody>
          <a:bodyPr/>
          <a:lstStyle/>
          <a:p>
            <a:fld id="{54D6FF36-CBB5-4C05-9E39-12B9B5EFD943}" type="datetimeFigureOut">
              <a:rPr lang="en-US" smtClean="0"/>
              <a:t>4/26/2022</a:t>
            </a:fld>
            <a:endParaRPr lang="en-US"/>
          </a:p>
        </p:txBody>
      </p:sp>
      <p:sp>
        <p:nvSpPr>
          <p:cNvPr id="5" name="Footer Placeholder 4">
            <a:extLst>
              <a:ext uri="{FF2B5EF4-FFF2-40B4-BE49-F238E27FC236}">
                <a16:creationId xmlns:a16="http://schemas.microsoft.com/office/drawing/2014/main" id="{0115B6DC-EDA2-4643-AC3D-936E0FC44E3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9EBA7FB-633B-4D11-B4ED-64A4A64F0876}"/>
              </a:ext>
            </a:extLst>
          </p:cNvPr>
          <p:cNvSpPr>
            <a:spLocks noGrp="1"/>
          </p:cNvSpPr>
          <p:nvPr>
            <p:ph type="sldNum" sz="quarter" idx="12"/>
          </p:nvPr>
        </p:nvSpPr>
        <p:spPr/>
        <p:txBody>
          <a:bodyPr/>
          <a:lstStyle/>
          <a:p>
            <a:fld id="{F4B51CCE-DD05-4E11-919B-CF4EA5BFE010}" type="slidenum">
              <a:rPr lang="en-US" smtClean="0"/>
              <a:t>‹#›</a:t>
            </a:fld>
            <a:endParaRPr lang="en-US"/>
          </a:p>
        </p:txBody>
      </p:sp>
    </p:spTree>
    <p:extLst>
      <p:ext uri="{BB962C8B-B14F-4D97-AF65-F5344CB8AC3E}">
        <p14:creationId xmlns:p14="http://schemas.microsoft.com/office/powerpoint/2010/main" val="32256098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11DFFB9-9AFD-4B3B-A63D-04A0129FFE1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04B826B-CFB4-4C80-8003-24F0F5D5A8F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C9765D5-1C14-45B5-B19C-D6A5C5F5D054}"/>
              </a:ext>
            </a:extLst>
          </p:cNvPr>
          <p:cNvSpPr>
            <a:spLocks noGrp="1"/>
          </p:cNvSpPr>
          <p:nvPr>
            <p:ph type="dt" sz="half" idx="10"/>
          </p:nvPr>
        </p:nvSpPr>
        <p:spPr/>
        <p:txBody>
          <a:bodyPr/>
          <a:lstStyle/>
          <a:p>
            <a:fld id="{54D6FF36-CBB5-4C05-9E39-12B9B5EFD943}" type="datetimeFigureOut">
              <a:rPr lang="en-US" smtClean="0"/>
              <a:t>4/26/2022</a:t>
            </a:fld>
            <a:endParaRPr lang="en-US"/>
          </a:p>
        </p:txBody>
      </p:sp>
      <p:sp>
        <p:nvSpPr>
          <p:cNvPr id="5" name="Footer Placeholder 4">
            <a:extLst>
              <a:ext uri="{FF2B5EF4-FFF2-40B4-BE49-F238E27FC236}">
                <a16:creationId xmlns:a16="http://schemas.microsoft.com/office/drawing/2014/main" id="{C40AF404-1F77-4EB9-924A-4DE88E99B2B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4ECB43A-181C-4392-B753-47E5DDAD0C24}"/>
              </a:ext>
            </a:extLst>
          </p:cNvPr>
          <p:cNvSpPr>
            <a:spLocks noGrp="1"/>
          </p:cNvSpPr>
          <p:nvPr>
            <p:ph type="sldNum" sz="quarter" idx="12"/>
          </p:nvPr>
        </p:nvSpPr>
        <p:spPr/>
        <p:txBody>
          <a:bodyPr/>
          <a:lstStyle/>
          <a:p>
            <a:fld id="{F4B51CCE-DD05-4E11-919B-CF4EA5BFE010}" type="slidenum">
              <a:rPr lang="en-US" smtClean="0"/>
              <a:t>‹#›</a:t>
            </a:fld>
            <a:endParaRPr lang="en-US"/>
          </a:p>
        </p:txBody>
      </p:sp>
    </p:spTree>
    <p:extLst>
      <p:ext uri="{BB962C8B-B14F-4D97-AF65-F5344CB8AC3E}">
        <p14:creationId xmlns:p14="http://schemas.microsoft.com/office/powerpoint/2010/main" val="12357943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EE3159-3580-4A5C-9CE1-0ABF19601E2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5C67BE9-CC34-497A-BFC8-33333E9BE29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DFD208E-3B85-4FB8-98BB-90113BCACD49}"/>
              </a:ext>
            </a:extLst>
          </p:cNvPr>
          <p:cNvSpPr>
            <a:spLocks noGrp="1"/>
          </p:cNvSpPr>
          <p:nvPr>
            <p:ph type="dt" sz="half" idx="10"/>
          </p:nvPr>
        </p:nvSpPr>
        <p:spPr/>
        <p:txBody>
          <a:bodyPr/>
          <a:lstStyle/>
          <a:p>
            <a:fld id="{54D6FF36-CBB5-4C05-9E39-12B9B5EFD943}" type="datetimeFigureOut">
              <a:rPr lang="en-US" smtClean="0"/>
              <a:t>4/26/2022</a:t>
            </a:fld>
            <a:endParaRPr lang="en-US"/>
          </a:p>
        </p:txBody>
      </p:sp>
      <p:sp>
        <p:nvSpPr>
          <p:cNvPr id="5" name="Footer Placeholder 4">
            <a:extLst>
              <a:ext uri="{FF2B5EF4-FFF2-40B4-BE49-F238E27FC236}">
                <a16:creationId xmlns:a16="http://schemas.microsoft.com/office/drawing/2014/main" id="{93284545-1393-4962-B5EF-7DD3FA462C2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55C75A7-9927-4F29-97BB-41FEFCF797B1}"/>
              </a:ext>
            </a:extLst>
          </p:cNvPr>
          <p:cNvSpPr>
            <a:spLocks noGrp="1"/>
          </p:cNvSpPr>
          <p:nvPr>
            <p:ph type="sldNum" sz="quarter" idx="12"/>
          </p:nvPr>
        </p:nvSpPr>
        <p:spPr/>
        <p:txBody>
          <a:bodyPr/>
          <a:lstStyle/>
          <a:p>
            <a:fld id="{F4B51CCE-DD05-4E11-919B-CF4EA5BFE010}" type="slidenum">
              <a:rPr lang="en-US" smtClean="0"/>
              <a:t>‹#›</a:t>
            </a:fld>
            <a:endParaRPr lang="en-US"/>
          </a:p>
        </p:txBody>
      </p:sp>
    </p:spTree>
    <p:extLst>
      <p:ext uri="{BB962C8B-B14F-4D97-AF65-F5344CB8AC3E}">
        <p14:creationId xmlns:p14="http://schemas.microsoft.com/office/powerpoint/2010/main" val="13280124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0756F8-7865-4AD1-B314-F0AD4FB267C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0EBDFA7-B3F0-4B9B-9510-15BB2B24E67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A0EC642-35F9-4405-AD7F-7CCD78ED6C80}"/>
              </a:ext>
            </a:extLst>
          </p:cNvPr>
          <p:cNvSpPr>
            <a:spLocks noGrp="1"/>
          </p:cNvSpPr>
          <p:nvPr>
            <p:ph type="dt" sz="half" idx="10"/>
          </p:nvPr>
        </p:nvSpPr>
        <p:spPr/>
        <p:txBody>
          <a:bodyPr/>
          <a:lstStyle/>
          <a:p>
            <a:fld id="{54D6FF36-CBB5-4C05-9E39-12B9B5EFD943}" type="datetimeFigureOut">
              <a:rPr lang="en-US" smtClean="0"/>
              <a:t>4/26/2022</a:t>
            </a:fld>
            <a:endParaRPr lang="en-US"/>
          </a:p>
        </p:txBody>
      </p:sp>
      <p:sp>
        <p:nvSpPr>
          <p:cNvPr id="5" name="Footer Placeholder 4">
            <a:extLst>
              <a:ext uri="{FF2B5EF4-FFF2-40B4-BE49-F238E27FC236}">
                <a16:creationId xmlns:a16="http://schemas.microsoft.com/office/drawing/2014/main" id="{B70164B3-84DD-4E24-A051-23926DBA450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860A810-2942-4496-97C4-994FD2C910FA}"/>
              </a:ext>
            </a:extLst>
          </p:cNvPr>
          <p:cNvSpPr>
            <a:spLocks noGrp="1"/>
          </p:cNvSpPr>
          <p:nvPr>
            <p:ph type="sldNum" sz="quarter" idx="12"/>
          </p:nvPr>
        </p:nvSpPr>
        <p:spPr/>
        <p:txBody>
          <a:bodyPr/>
          <a:lstStyle/>
          <a:p>
            <a:fld id="{F4B51CCE-DD05-4E11-919B-CF4EA5BFE010}" type="slidenum">
              <a:rPr lang="en-US" smtClean="0"/>
              <a:t>‹#›</a:t>
            </a:fld>
            <a:endParaRPr lang="en-US"/>
          </a:p>
        </p:txBody>
      </p:sp>
    </p:spTree>
    <p:extLst>
      <p:ext uri="{BB962C8B-B14F-4D97-AF65-F5344CB8AC3E}">
        <p14:creationId xmlns:p14="http://schemas.microsoft.com/office/powerpoint/2010/main" val="32199744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5ED66A-05B9-4AA0-B01E-8785C26D38C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B93BD62-AA72-4E67-B5B0-7B87CAAD7E5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73B3B81-773A-45A6-9978-0E3BDFBCDC8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A61F683-F8E1-470F-B4BA-469AE0B049C0}"/>
              </a:ext>
            </a:extLst>
          </p:cNvPr>
          <p:cNvSpPr>
            <a:spLocks noGrp="1"/>
          </p:cNvSpPr>
          <p:nvPr>
            <p:ph type="dt" sz="half" idx="10"/>
          </p:nvPr>
        </p:nvSpPr>
        <p:spPr/>
        <p:txBody>
          <a:bodyPr/>
          <a:lstStyle/>
          <a:p>
            <a:fld id="{54D6FF36-CBB5-4C05-9E39-12B9B5EFD943}" type="datetimeFigureOut">
              <a:rPr lang="en-US" smtClean="0"/>
              <a:t>4/26/2022</a:t>
            </a:fld>
            <a:endParaRPr lang="en-US"/>
          </a:p>
        </p:txBody>
      </p:sp>
      <p:sp>
        <p:nvSpPr>
          <p:cNvPr id="6" name="Footer Placeholder 5">
            <a:extLst>
              <a:ext uri="{FF2B5EF4-FFF2-40B4-BE49-F238E27FC236}">
                <a16:creationId xmlns:a16="http://schemas.microsoft.com/office/drawing/2014/main" id="{5C0056DB-13FA-401F-B324-99A202BCA1B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EC95D64-1938-4D24-863D-9E67D7BF4959}"/>
              </a:ext>
            </a:extLst>
          </p:cNvPr>
          <p:cNvSpPr>
            <a:spLocks noGrp="1"/>
          </p:cNvSpPr>
          <p:nvPr>
            <p:ph type="sldNum" sz="quarter" idx="12"/>
          </p:nvPr>
        </p:nvSpPr>
        <p:spPr/>
        <p:txBody>
          <a:bodyPr/>
          <a:lstStyle/>
          <a:p>
            <a:fld id="{F4B51CCE-DD05-4E11-919B-CF4EA5BFE010}" type="slidenum">
              <a:rPr lang="en-US" smtClean="0"/>
              <a:t>‹#›</a:t>
            </a:fld>
            <a:endParaRPr lang="en-US"/>
          </a:p>
        </p:txBody>
      </p:sp>
    </p:spTree>
    <p:extLst>
      <p:ext uri="{BB962C8B-B14F-4D97-AF65-F5344CB8AC3E}">
        <p14:creationId xmlns:p14="http://schemas.microsoft.com/office/powerpoint/2010/main" val="22621258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7AC90A-D519-41C7-9028-C8EB5DE0E1E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C790B27-AAC4-45C2-B51D-42B9A9367AE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23CC5DB-1A90-4B2E-BAE4-8F820A9547F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145E42D-D318-446A-BDED-BAB5B54CCF4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44665E7-413F-4EBF-B7D1-FA0A6722E1C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3C9F34F-9D99-409A-962F-D88D0D69720A}"/>
              </a:ext>
            </a:extLst>
          </p:cNvPr>
          <p:cNvSpPr>
            <a:spLocks noGrp="1"/>
          </p:cNvSpPr>
          <p:nvPr>
            <p:ph type="dt" sz="half" idx="10"/>
          </p:nvPr>
        </p:nvSpPr>
        <p:spPr/>
        <p:txBody>
          <a:bodyPr/>
          <a:lstStyle/>
          <a:p>
            <a:fld id="{54D6FF36-CBB5-4C05-9E39-12B9B5EFD943}" type="datetimeFigureOut">
              <a:rPr lang="en-US" smtClean="0"/>
              <a:t>4/26/2022</a:t>
            </a:fld>
            <a:endParaRPr lang="en-US"/>
          </a:p>
        </p:txBody>
      </p:sp>
      <p:sp>
        <p:nvSpPr>
          <p:cNvPr id="8" name="Footer Placeholder 7">
            <a:extLst>
              <a:ext uri="{FF2B5EF4-FFF2-40B4-BE49-F238E27FC236}">
                <a16:creationId xmlns:a16="http://schemas.microsoft.com/office/drawing/2014/main" id="{0D2C25D5-0A4F-4FB4-B00A-DE7D77738E5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D2AD764-5C52-43FF-AAF1-90EA012E6374}"/>
              </a:ext>
            </a:extLst>
          </p:cNvPr>
          <p:cNvSpPr>
            <a:spLocks noGrp="1"/>
          </p:cNvSpPr>
          <p:nvPr>
            <p:ph type="sldNum" sz="quarter" idx="12"/>
          </p:nvPr>
        </p:nvSpPr>
        <p:spPr/>
        <p:txBody>
          <a:bodyPr/>
          <a:lstStyle/>
          <a:p>
            <a:fld id="{F4B51CCE-DD05-4E11-919B-CF4EA5BFE010}" type="slidenum">
              <a:rPr lang="en-US" smtClean="0"/>
              <a:t>‹#›</a:t>
            </a:fld>
            <a:endParaRPr lang="en-US"/>
          </a:p>
        </p:txBody>
      </p:sp>
    </p:spTree>
    <p:extLst>
      <p:ext uri="{BB962C8B-B14F-4D97-AF65-F5344CB8AC3E}">
        <p14:creationId xmlns:p14="http://schemas.microsoft.com/office/powerpoint/2010/main" val="25560576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97D218-192C-45D9-B78D-70CBC499C4C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3084B76-C43E-4D45-B048-B1A995FC9C3A}"/>
              </a:ext>
            </a:extLst>
          </p:cNvPr>
          <p:cNvSpPr>
            <a:spLocks noGrp="1"/>
          </p:cNvSpPr>
          <p:nvPr>
            <p:ph type="dt" sz="half" idx="10"/>
          </p:nvPr>
        </p:nvSpPr>
        <p:spPr/>
        <p:txBody>
          <a:bodyPr/>
          <a:lstStyle/>
          <a:p>
            <a:fld id="{54D6FF36-CBB5-4C05-9E39-12B9B5EFD943}" type="datetimeFigureOut">
              <a:rPr lang="en-US" smtClean="0"/>
              <a:t>4/26/2022</a:t>
            </a:fld>
            <a:endParaRPr lang="en-US"/>
          </a:p>
        </p:txBody>
      </p:sp>
      <p:sp>
        <p:nvSpPr>
          <p:cNvPr id="4" name="Footer Placeholder 3">
            <a:extLst>
              <a:ext uri="{FF2B5EF4-FFF2-40B4-BE49-F238E27FC236}">
                <a16:creationId xmlns:a16="http://schemas.microsoft.com/office/drawing/2014/main" id="{56E1B475-61F7-4906-9A95-485B54C6B58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593839C-417D-49C6-81E6-82BBAD37E936}"/>
              </a:ext>
            </a:extLst>
          </p:cNvPr>
          <p:cNvSpPr>
            <a:spLocks noGrp="1"/>
          </p:cNvSpPr>
          <p:nvPr>
            <p:ph type="sldNum" sz="quarter" idx="12"/>
          </p:nvPr>
        </p:nvSpPr>
        <p:spPr/>
        <p:txBody>
          <a:bodyPr/>
          <a:lstStyle/>
          <a:p>
            <a:fld id="{F4B51CCE-DD05-4E11-919B-CF4EA5BFE010}" type="slidenum">
              <a:rPr lang="en-US" smtClean="0"/>
              <a:t>‹#›</a:t>
            </a:fld>
            <a:endParaRPr lang="en-US"/>
          </a:p>
        </p:txBody>
      </p:sp>
    </p:spTree>
    <p:extLst>
      <p:ext uri="{BB962C8B-B14F-4D97-AF65-F5344CB8AC3E}">
        <p14:creationId xmlns:p14="http://schemas.microsoft.com/office/powerpoint/2010/main" val="11684473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889A007-E5F8-4E3F-88DC-D084D125006D}"/>
              </a:ext>
            </a:extLst>
          </p:cNvPr>
          <p:cNvSpPr>
            <a:spLocks noGrp="1"/>
          </p:cNvSpPr>
          <p:nvPr>
            <p:ph type="dt" sz="half" idx="10"/>
          </p:nvPr>
        </p:nvSpPr>
        <p:spPr/>
        <p:txBody>
          <a:bodyPr/>
          <a:lstStyle/>
          <a:p>
            <a:fld id="{54D6FF36-CBB5-4C05-9E39-12B9B5EFD943}" type="datetimeFigureOut">
              <a:rPr lang="en-US" smtClean="0"/>
              <a:t>4/26/2022</a:t>
            </a:fld>
            <a:endParaRPr lang="en-US"/>
          </a:p>
        </p:txBody>
      </p:sp>
      <p:sp>
        <p:nvSpPr>
          <p:cNvPr id="3" name="Footer Placeholder 2">
            <a:extLst>
              <a:ext uri="{FF2B5EF4-FFF2-40B4-BE49-F238E27FC236}">
                <a16:creationId xmlns:a16="http://schemas.microsoft.com/office/drawing/2014/main" id="{12611C99-5E5A-4AD4-B59F-8F5587F9482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F7335E4-9779-44BE-AEF3-999215766241}"/>
              </a:ext>
            </a:extLst>
          </p:cNvPr>
          <p:cNvSpPr>
            <a:spLocks noGrp="1"/>
          </p:cNvSpPr>
          <p:nvPr>
            <p:ph type="sldNum" sz="quarter" idx="12"/>
          </p:nvPr>
        </p:nvSpPr>
        <p:spPr/>
        <p:txBody>
          <a:bodyPr/>
          <a:lstStyle/>
          <a:p>
            <a:fld id="{F4B51CCE-DD05-4E11-919B-CF4EA5BFE010}" type="slidenum">
              <a:rPr lang="en-US" smtClean="0"/>
              <a:t>‹#›</a:t>
            </a:fld>
            <a:endParaRPr lang="en-US"/>
          </a:p>
        </p:txBody>
      </p:sp>
    </p:spTree>
    <p:extLst>
      <p:ext uri="{BB962C8B-B14F-4D97-AF65-F5344CB8AC3E}">
        <p14:creationId xmlns:p14="http://schemas.microsoft.com/office/powerpoint/2010/main" val="30272286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2CDE80-42D3-4B04-B5A7-2310BF57AEF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E61C01C-CC13-4E2A-AAB9-AF5B3227455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BF5A2F0-6578-448F-B68A-E39F918FCD7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DA32F3E-666D-47CA-9B3E-584194072C77}"/>
              </a:ext>
            </a:extLst>
          </p:cNvPr>
          <p:cNvSpPr>
            <a:spLocks noGrp="1"/>
          </p:cNvSpPr>
          <p:nvPr>
            <p:ph type="dt" sz="half" idx="10"/>
          </p:nvPr>
        </p:nvSpPr>
        <p:spPr/>
        <p:txBody>
          <a:bodyPr/>
          <a:lstStyle/>
          <a:p>
            <a:fld id="{54D6FF36-CBB5-4C05-9E39-12B9B5EFD943}" type="datetimeFigureOut">
              <a:rPr lang="en-US" smtClean="0"/>
              <a:t>4/26/2022</a:t>
            </a:fld>
            <a:endParaRPr lang="en-US"/>
          </a:p>
        </p:txBody>
      </p:sp>
      <p:sp>
        <p:nvSpPr>
          <p:cNvPr id="6" name="Footer Placeholder 5">
            <a:extLst>
              <a:ext uri="{FF2B5EF4-FFF2-40B4-BE49-F238E27FC236}">
                <a16:creationId xmlns:a16="http://schemas.microsoft.com/office/drawing/2014/main" id="{4D6886CD-309A-4E86-8FD1-745EFF57063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C4AEDA7-0326-4961-AB31-7847BF7448C3}"/>
              </a:ext>
            </a:extLst>
          </p:cNvPr>
          <p:cNvSpPr>
            <a:spLocks noGrp="1"/>
          </p:cNvSpPr>
          <p:nvPr>
            <p:ph type="sldNum" sz="quarter" idx="12"/>
          </p:nvPr>
        </p:nvSpPr>
        <p:spPr/>
        <p:txBody>
          <a:bodyPr/>
          <a:lstStyle/>
          <a:p>
            <a:fld id="{F4B51CCE-DD05-4E11-919B-CF4EA5BFE010}" type="slidenum">
              <a:rPr lang="en-US" smtClean="0"/>
              <a:t>‹#›</a:t>
            </a:fld>
            <a:endParaRPr lang="en-US"/>
          </a:p>
        </p:txBody>
      </p:sp>
    </p:spTree>
    <p:extLst>
      <p:ext uri="{BB962C8B-B14F-4D97-AF65-F5344CB8AC3E}">
        <p14:creationId xmlns:p14="http://schemas.microsoft.com/office/powerpoint/2010/main" val="36608473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3FF1C0-A493-4809-AF57-5F2CDEEDFA6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C034C74-FEFC-4863-A95A-396C70AA380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D61FC5F-E4D1-483E-AB40-19436D3C6B1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F02A0DA-808A-4BC6-B9BB-A6C8243A0FB1}"/>
              </a:ext>
            </a:extLst>
          </p:cNvPr>
          <p:cNvSpPr>
            <a:spLocks noGrp="1"/>
          </p:cNvSpPr>
          <p:nvPr>
            <p:ph type="dt" sz="half" idx="10"/>
          </p:nvPr>
        </p:nvSpPr>
        <p:spPr/>
        <p:txBody>
          <a:bodyPr/>
          <a:lstStyle/>
          <a:p>
            <a:fld id="{54D6FF36-CBB5-4C05-9E39-12B9B5EFD943}" type="datetimeFigureOut">
              <a:rPr lang="en-US" smtClean="0"/>
              <a:t>4/26/2022</a:t>
            </a:fld>
            <a:endParaRPr lang="en-US"/>
          </a:p>
        </p:txBody>
      </p:sp>
      <p:sp>
        <p:nvSpPr>
          <p:cNvPr id="6" name="Footer Placeholder 5">
            <a:extLst>
              <a:ext uri="{FF2B5EF4-FFF2-40B4-BE49-F238E27FC236}">
                <a16:creationId xmlns:a16="http://schemas.microsoft.com/office/drawing/2014/main" id="{C00E4AB9-19A8-4508-8720-107113AEC34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C3D4856-01F2-43E0-9D6A-F7AFB40A1CA4}"/>
              </a:ext>
            </a:extLst>
          </p:cNvPr>
          <p:cNvSpPr>
            <a:spLocks noGrp="1"/>
          </p:cNvSpPr>
          <p:nvPr>
            <p:ph type="sldNum" sz="quarter" idx="12"/>
          </p:nvPr>
        </p:nvSpPr>
        <p:spPr/>
        <p:txBody>
          <a:bodyPr/>
          <a:lstStyle/>
          <a:p>
            <a:fld id="{F4B51CCE-DD05-4E11-919B-CF4EA5BFE010}" type="slidenum">
              <a:rPr lang="en-US" smtClean="0"/>
              <a:t>‹#›</a:t>
            </a:fld>
            <a:endParaRPr lang="en-US"/>
          </a:p>
        </p:txBody>
      </p:sp>
    </p:spTree>
    <p:extLst>
      <p:ext uri="{BB962C8B-B14F-4D97-AF65-F5344CB8AC3E}">
        <p14:creationId xmlns:p14="http://schemas.microsoft.com/office/powerpoint/2010/main" val="39691486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53000"/>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E56D435-6154-46F9-B5C5-DB368DCE99A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D4877B1-9535-4EA1-BBAF-D7932ED3A98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899D8BE-4242-403A-817A-48CEC508784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4D6FF36-CBB5-4C05-9E39-12B9B5EFD943}" type="datetimeFigureOut">
              <a:rPr lang="en-US" smtClean="0"/>
              <a:t>4/26/2022</a:t>
            </a:fld>
            <a:endParaRPr lang="en-US"/>
          </a:p>
        </p:txBody>
      </p:sp>
      <p:sp>
        <p:nvSpPr>
          <p:cNvPr id="5" name="Footer Placeholder 4">
            <a:extLst>
              <a:ext uri="{FF2B5EF4-FFF2-40B4-BE49-F238E27FC236}">
                <a16:creationId xmlns:a16="http://schemas.microsoft.com/office/drawing/2014/main" id="{68496FAB-A3E1-48BF-9B68-24DFCE51BC4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33C8421-FF3D-45A9-9F56-C2861E5D640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4B51CCE-DD05-4E11-919B-CF4EA5BFE010}" type="slidenum">
              <a:rPr lang="en-US" smtClean="0"/>
              <a:t>‹#›</a:t>
            </a:fld>
            <a:endParaRPr lang="en-US"/>
          </a:p>
        </p:txBody>
      </p:sp>
    </p:spTree>
    <p:extLst>
      <p:ext uri="{BB962C8B-B14F-4D97-AF65-F5344CB8AC3E}">
        <p14:creationId xmlns:p14="http://schemas.microsoft.com/office/powerpoint/2010/main" val="147626322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hyperlink" Target="https://divvy-tripdata.s3.amazonaws.com/index.html" TargetMode="External"/><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15.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72048-9B5D-413D-8283-76B733616724}"/>
              </a:ext>
            </a:extLst>
          </p:cNvPr>
          <p:cNvSpPr>
            <a:spLocks noGrp="1"/>
          </p:cNvSpPr>
          <p:nvPr>
            <p:ph type="ctrTitle"/>
          </p:nvPr>
        </p:nvSpPr>
        <p:spPr>
          <a:xfrm>
            <a:off x="4468322" y="1412111"/>
            <a:ext cx="6492903" cy="1446836"/>
          </a:xfrm>
        </p:spPr>
        <p:txBody>
          <a:bodyPr/>
          <a:lstStyle/>
          <a:p>
            <a:endParaRPr lang="en-US" dirty="0"/>
          </a:p>
        </p:txBody>
      </p:sp>
      <p:sp>
        <p:nvSpPr>
          <p:cNvPr id="3" name="Subtitle 2">
            <a:extLst>
              <a:ext uri="{FF2B5EF4-FFF2-40B4-BE49-F238E27FC236}">
                <a16:creationId xmlns:a16="http://schemas.microsoft.com/office/drawing/2014/main" id="{78858A0D-2E1E-443F-BA0E-B8DCA043B2FD}"/>
              </a:ext>
            </a:extLst>
          </p:cNvPr>
          <p:cNvSpPr>
            <a:spLocks noGrp="1"/>
          </p:cNvSpPr>
          <p:nvPr>
            <p:ph type="subTitle" idx="1"/>
          </p:nvPr>
        </p:nvSpPr>
        <p:spPr>
          <a:xfrm>
            <a:off x="4977114" y="3599727"/>
            <a:ext cx="5690886" cy="1658073"/>
          </a:xfrm>
        </p:spPr>
        <p:txBody>
          <a:bodyPr/>
          <a:lstStyle/>
          <a:p>
            <a:endParaRPr lang="en-US" dirty="0"/>
          </a:p>
        </p:txBody>
      </p:sp>
      <p:pic>
        <p:nvPicPr>
          <p:cNvPr id="5" name="Picture 4" descr="A picture containing bicycle, metal, blue, disk brake&#10;&#10;Description automatically generated">
            <a:extLst>
              <a:ext uri="{FF2B5EF4-FFF2-40B4-BE49-F238E27FC236}">
                <a16:creationId xmlns:a16="http://schemas.microsoft.com/office/drawing/2014/main" id="{7DB45421-8856-4260-A671-4131A0E47E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719841"/>
          </a:xfrm>
          <a:prstGeom prst="rect">
            <a:avLst/>
          </a:prstGeom>
        </p:spPr>
      </p:pic>
    </p:spTree>
    <p:extLst>
      <p:ext uri="{BB962C8B-B14F-4D97-AF65-F5344CB8AC3E}">
        <p14:creationId xmlns:p14="http://schemas.microsoft.com/office/powerpoint/2010/main" val="419528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0000"/>
            <a:lum/>
          </a:blip>
          <a:srcRect/>
          <a:stretch>
            <a:fillRect t="-11000" b="-1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BEF7B-D488-42A6-847A-305F9C3B868B}"/>
              </a:ext>
            </a:extLst>
          </p:cNvPr>
          <p:cNvSpPr>
            <a:spLocks noGrp="1"/>
          </p:cNvSpPr>
          <p:nvPr>
            <p:ph type="title"/>
          </p:nvPr>
        </p:nvSpPr>
        <p:spPr>
          <a:xfrm>
            <a:off x="838200" y="365125"/>
            <a:ext cx="10515600" cy="5076670"/>
          </a:xfrm>
        </p:spPr>
        <p:txBody>
          <a:bodyPr>
            <a:normAutofit/>
          </a:bodyPr>
          <a:lstStyle/>
          <a:p>
            <a:r>
              <a:rPr lang="en-US" dirty="0"/>
              <a:t>Now the stands are plenty with bikes to serve the customers  - THE END</a:t>
            </a:r>
          </a:p>
        </p:txBody>
      </p:sp>
    </p:spTree>
    <p:extLst>
      <p:ext uri="{BB962C8B-B14F-4D97-AF65-F5344CB8AC3E}">
        <p14:creationId xmlns:p14="http://schemas.microsoft.com/office/powerpoint/2010/main" val="8208132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0000"/>
            <a:lum/>
            <a:extLst>
              <a:ext uri="{BEBA8EAE-BF5A-486C-A8C5-ECC9F3942E4B}">
                <a14:imgProps xmlns:a14="http://schemas.microsoft.com/office/drawing/2010/main">
                  <a14:imgLayer r:embed="rId3">
                    <a14:imgEffect>
                      <a14:sharpenSoften amount="-50000"/>
                    </a14:imgEffect>
                    <a14:imgEffect>
                      <a14:brightnessContrast contrast="-9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CB5E2649-DEB9-4496-A2C2-36FD3146AE3B}"/>
              </a:ext>
            </a:extLst>
          </p:cNvPr>
          <p:cNvSpPr>
            <a:spLocks noGrp="1"/>
          </p:cNvSpPr>
          <p:nvPr>
            <p:ph type="subTitle" idx="1"/>
          </p:nvPr>
        </p:nvSpPr>
        <p:spPr>
          <a:xfrm>
            <a:off x="7036420" y="4549421"/>
            <a:ext cx="4401014" cy="1578173"/>
          </a:xfrm>
        </p:spPr>
        <p:txBody>
          <a:bodyPr/>
          <a:lstStyle/>
          <a:p>
            <a:r>
              <a:rPr lang="en-US" dirty="0"/>
              <a:t>Akshay Sheokand</a:t>
            </a:r>
          </a:p>
          <a:p>
            <a:r>
              <a:rPr lang="en-US" dirty="0"/>
              <a:t>Jaynil Sonavane</a:t>
            </a:r>
          </a:p>
          <a:p>
            <a:r>
              <a:rPr lang="en-US" dirty="0"/>
              <a:t>Naga Bhaskar Muddana</a:t>
            </a:r>
          </a:p>
        </p:txBody>
      </p:sp>
      <p:sp>
        <p:nvSpPr>
          <p:cNvPr id="4" name="TextBox 3">
            <a:extLst>
              <a:ext uri="{FF2B5EF4-FFF2-40B4-BE49-F238E27FC236}">
                <a16:creationId xmlns:a16="http://schemas.microsoft.com/office/drawing/2014/main" id="{4B153600-FB69-4EF7-95B5-C488C7A5DA07}"/>
              </a:ext>
            </a:extLst>
          </p:cNvPr>
          <p:cNvSpPr txBox="1"/>
          <p:nvPr/>
        </p:nvSpPr>
        <p:spPr>
          <a:xfrm>
            <a:off x="383822" y="1539138"/>
            <a:ext cx="11808178" cy="769441"/>
          </a:xfrm>
          <a:prstGeom prst="rect">
            <a:avLst/>
          </a:prstGeom>
          <a:noFill/>
        </p:spPr>
        <p:txBody>
          <a:bodyPr wrap="square" rtlCol="0">
            <a:spAutoFit/>
          </a:bodyPr>
          <a:lstStyle/>
          <a:p>
            <a:pPr algn="ctr"/>
            <a:r>
              <a:rPr lang="en-US" sz="4400" dirty="0"/>
              <a:t>DEMAND PREDICTION OF DIVVY BIKES</a:t>
            </a:r>
          </a:p>
        </p:txBody>
      </p:sp>
    </p:spTree>
    <p:extLst>
      <p:ext uri="{BB962C8B-B14F-4D97-AF65-F5344CB8AC3E}">
        <p14:creationId xmlns:p14="http://schemas.microsoft.com/office/powerpoint/2010/main" val="1788477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80">
                                          <p:stCondLst>
                                            <p:cond delay="0"/>
                                          </p:stCondLst>
                                        </p:cTn>
                                        <p:tgtEl>
                                          <p:spTgt spid="3">
                                            <p:txEl>
                                              <p:pRg st="0" end="0"/>
                                            </p:txEl>
                                          </p:spTgt>
                                        </p:tgtEl>
                                      </p:cBhvr>
                                    </p:animEffect>
                                    <p:anim calcmode="lin" valueType="num">
                                      <p:cBhvr>
                                        <p:cTn id="8" dur="1822" tmFilter="0,0; 0.14,0.36; 0.43,0.73; 0.71,0.91; 1.0,1.0">
                                          <p:stCondLst>
                                            <p:cond delay="0"/>
                                          </p:stCondLst>
                                        </p:cTn>
                                        <p:tgtEl>
                                          <p:spTgt spid="3">
                                            <p:txEl>
                                              <p:pRg st="0" end="0"/>
                                            </p:txEl>
                                          </p:spTgt>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
                                            <p:txEl>
                                              <p:pRg st="0" end="0"/>
                                            </p:txEl>
                                          </p:spTgt>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
                                            <p:txEl>
                                              <p:pRg st="0" end="0"/>
                                            </p:txEl>
                                          </p:spTgt>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
                                            <p:txEl>
                                              <p:pRg st="0" end="0"/>
                                            </p:txEl>
                                          </p:spTgt>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
                                            <p:txEl>
                                              <p:pRg st="0" end="0"/>
                                            </p:txEl>
                                          </p:spTgt>
                                        </p:tgtEl>
                                        <p:attrNameLst>
                                          <p:attrName>ppt_y</p:attrName>
                                        </p:attrNameLst>
                                      </p:cBhvr>
                                      <p:tavLst>
                                        <p:tav tm="0" fmla="#ppt_y-sin(pi*$)/81">
                                          <p:val>
                                            <p:fltVal val="0"/>
                                          </p:val>
                                        </p:tav>
                                        <p:tav tm="100000">
                                          <p:val>
                                            <p:fltVal val="1"/>
                                          </p:val>
                                        </p:tav>
                                      </p:tavLst>
                                    </p:anim>
                                    <p:animScale>
                                      <p:cBhvr>
                                        <p:cTn id="13" dur="26">
                                          <p:stCondLst>
                                            <p:cond delay="650"/>
                                          </p:stCondLst>
                                        </p:cTn>
                                        <p:tgtEl>
                                          <p:spTgt spid="3">
                                            <p:txEl>
                                              <p:pRg st="0" end="0"/>
                                            </p:txEl>
                                          </p:spTgt>
                                        </p:tgtEl>
                                      </p:cBhvr>
                                      <p:to x="100000" y="60000"/>
                                    </p:animScale>
                                    <p:animScale>
                                      <p:cBhvr>
                                        <p:cTn id="14" dur="166" decel="50000">
                                          <p:stCondLst>
                                            <p:cond delay="676"/>
                                          </p:stCondLst>
                                        </p:cTn>
                                        <p:tgtEl>
                                          <p:spTgt spid="3">
                                            <p:txEl>
                                              <p:pRg st="0" end="0"/>
                                            </p:txEl>
                                          </p:spTgt>
                                        </p:tgtEl>
                                      </p:cBhvr>
                                      <p:to x="100000" y="100000"/>
                                    </p:animScale>
                                    <p:animScale>
                                      <p:cBhvr>
                                        <p:cTn id="15" dur="26">
                                          <p:stCondLst>
                                            <p:cond delay="1312"/>
                                          </p:stCondLst>
                                        </p:cTn>
                                        <p:tgtEl>
                                          <p:spTgt spid="3">
                                            <p:txEl>
                                              <p:pRg st="0" end="0"/>
                                            </p:txEl>
                                          </p:spTgt>
                                        </p:tgtEl>
                                      </p:cBhvr>
                                      <p:to x="100000" y="80000"/>
                                    </p:animScale>
                                    <p:animScale>
                                      <p:cBhvr>
                                        <p:cTn id="16" dur="166" decel="50000">
                                          <p:stCondLst>
                                            <p:cond delay="1338"/>
                                          </p:stCondLst>
                                        </p:cTn>
                                        <p:tgtEl>
                                          <p:spTgt spid="3">
                                            <p:txEl>
                                              <p:pRg st="0" end="0"/>
                                            </p:txEl>
                                          </p:spTgt>
                                        </p:tgtEl>
                                      </p:cBhvr>
                                      <p:to x="100000" y="100000"/>
                                    </p:animScale>
                                    <p:animScale>
                                      <p:cBhvr>
                                        <p:cTn id="17" dur="26">
                                          <p:stCondLst>
                                            <p:cond delay="1642"/>
                                          </p:stCondLst>
                                        </p:cTn>
                                        <p:tgtEl>
                                          <p:spTgt spid="3">
                                            <p:txEl>
                                              <p:pRg st="0" end="0"/>
                                            </p:txEl>
                                          </p:spTgt>
                                        </p:tgtEl>
                                      </p:cBhvr>
                                      <p:to x="100000" y="90000"/>
                                    </p:animScale>
                                    <p:animScale>
                                      <p:cBhvr>
                                        <p:cTn id="18" dur="166" decel="50000">
                                          <p:stCondLst>
                                            <p:cond delay="1668"/>
                                          </p:stCondLst>
                                        </p:cTn>
                                        <p:tgtEl>
                                          <p:spTgt spid="3">
                                            <p:txEl>
                                              <p:pRg st="0" end="0"/>
                                            </p:txEl>
                                          </p:spTgt>
                                        </p:tgtEl>
                                      </p:cBhvr>
                                      <p:to x="100000" y="100000"/>
                                    </p:animScale>
                                    <p:animScale>
                                      <p:cBhvr>
                                        <p:cTn id="19" dur="26">
                                          <p:stCondLst>
                                            <p:cond delay="1808"/>
                                          </p:stCondLst>
                                        </p:cTn>
                                        <p:tgtEl>
                                          <p:spTgt spid="3">
                                            <p:txEl>
                                              <p:pRg st="0" end="0"/>
                                            </p:txEl>
                                          </p:spTgt>
                                        </p:tgtEl>
                                      </p:cBhvr>
                                      <p:to x="100000" y="95000"/>
                                    </p:animScale>
                                    <p:animScale>
                                      <p:cBhvr>
                                        <p:cTn id="20" dur="166" decel="50000">
                                          <p:stCondLst>
                                            <p:cond delay="1834"/>
                                          </p:stCondLst>
                                        </p:cTn>
                                        <p:tgtEl>
                                          <p:spTgt spid="3">
                                            <p:txEl>
                                              <p:pRg st="0" end="0"/>
                                            </p:txEl>
                                          </p:spTgt>
                                        </p:tgtEl>
                                      </p:cBhvr>
                                      <p:to x="100000" y="100000"/>
                                    </p:animScale>
                                  </p:childTnLst>
                                </p:cTn>
                              </p:par>
                              <p:par>
                                <p:cTn id="21" presetID="26" presetClass="entr" presetSubtype="0" fill="hold" nodeType="withEffect">
                                  <p:stCondLst>
                                    <p:cond delay="0"/>
                                  </p:stCondLst>
                                  <p:childTnLst>
                                    <p:set>
                                      <p:cBhvr>
                                        <p:cTn id="22" dur="1" fill="hold">
                                          <p:stCondLst>
                                            <p:cond delay="0"/>
                                          </p:stCondLst>
                                        </p:cTn>
                                        <p:tgtEl>
                                          <p:spTgt spid="3">
                                            <p:txEl>
                                              <p:pRg st="1" end="1"/>
                                            </p:txEl>
                                          </p:spTgt>
                                        </p:tgtEl>
                                        <p:attrNameLst>
                                          <p:attrName>style.visibility</p:attrName>
                                        </p:attrNameLst>
                                      </p:cBhvr>
                                      <p:to>
                                        <p:strVal val="visible"/>
                                      </p:to>
                                    </p:set>
                                    <p:animEffect transition="in" filter="wipe(down)">
                                      <p:cBhvr>
                                        <p:cTn id="23" dur="580">
                                          <p:stCondLst>
                                            <p:cond delay="0"/>
                                          </p:stCondLst>
                                        </p:cTn>
                                        <p:tgtEl>
                                          <p:spTgt spid="3">
                                            <p:txEl>
                                              <p:pRg st="1" end="1"/>
                                            </p:txEl>
                                          </p:spTgt>
                                        </p:tgtEl>
                                      </p:cBhvr>
                                    </p:animEffect>
                                    <p:anim calcmode="lin" valueType="num">
                                      <p:cBhvr>
                                        <p:cTn id="24" dur="1822" tmFilter="0,0; 0.14,0.36; 0.43,0.73; 0.71,0.91; 1.0,1.0">
                                          <p:stCondLst>
                                            <p:cond delay="0"/>
                                          </p:stCondLst>
                                        </p:cTn>
                                        <p:tgtEl>
                                          <p:spTgt spid="3">
                                            <p:txEl>
                                              <p:pRg st="1" end="1"/>
                                            </p:txEl>
                                          </p:spTgt>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3">
                                            <p:txEl>
                                              <p:pRg st="1" end="1"/>
                                            </p:txEl>
                                          </p:spTgt>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3">
                                            <p:txEl>
                                              <p:pRg st="1" end="1"/>
                                            </p:txEl>
                                          </p:spTgt>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3">
                                            <p:txEl>
                                              <p:pRg st="1" end="1"/>
                                            </p:txEl>
                                          </p:spTgt>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3">
                                            <p:txEl>
                                              <p:pRg st="1" end="1"/>
                                            </p:txEl>
                                          </p:spTgt>
                                        </p:tgtEl>
                                        <p:attrNameLst>
                                          <p:attrName>ppt_y</p:attrName>
                                        </p:attrNameLst>
                                      </p:cBhvr>
                                      <p:tavLst>
                                        <p:tav tm="0" fmla="#ppt_y-sin(pi*$)/81">
                                          <p:val>
                                            <p:fltVal val="0"/>
                                          </p:val>
                                        </p:tav>
                                        <p:tav tm="100000">
                                          <p:val>
                                            <p:fltVal val="1"/>
                                          </p:val>
                                        </p:tav>
                                      </p:tavLst>
                                    </p:anim>
                                    <p:animScale>
                                      <p:cBhvr>
                                        <p:cTn id="29" dur="26">
                                          <p:stCondLst>
                                            <p:cond delay="650"/>
                                          </p:stCondLst>
                                        </p:cTn>
                                        <p:tgtEl>
                                          <p:spTgt spid="3">
                                            <p:txEl>
                                              <p:pRg st="1" end="1"/>
                                            </p:txEl>
                                          </p:spTgt>
                                        </p:tgtEl>
                                      </p:cBhvr>
                                      <p:to x="100000" y="60000"/>
                                    </p:animScale>
                                    <p:animScale>
                                      <p:cBhvr>
                                        <p:cTn id="30" dur="166" decel="50000">
                                          <p:stCondLst>
                                            <p:cond delay="676"/>
                                          </p:stCondLst>
                                        </p:cTn>
                                        <p:tgtEl>
                                          <p:spTgt spid="3">
                                            <p:txEl>
                                              <p:pRg st="1" end="1"/>
                                            </p:txEl>
                                          </p:spTgt>
                                        </p:tgtEl>
                                      </p:cBhvr>
                                      <p:to x="100000" y="100000"/>
                                    </p:animScale>
                                    <p:animScale>
                                      <p:cBhvr>
                                        <p:cTn id="31" dur="26">
                                          <p:stCondLst>
                                            <p:cond delay="1312"/>
                                          </p:stCondLst>
                                        </p:cTn>
                                        <p:tgtEl>
                                          <p:spTgt spid="3">
                                            <p:txEl>
                                              <p:pRg st="1" end="1"/>
                                            </p:txEl>
                                          </p:spTgt>
                                        </p:tgtEl>
                                      </p:cBhvr>
                                      <p:to x="100000" y="80000"/>
                                    </p:animScale>
                                    <p:animScale>
                                      <p:cBhvr>
                                        <p:cTn id="32" dur="166" decel="50000">
                                          <p:stCondLst>
                                            <p:cond delay="1338"/>
                                          </p:stCondLst>
                                        </p:cTn>
                                        <p:tgtEl>
                                          <p:spTgt spid="3">
                                            <p:txEl>
                                              <p:pRg st="1" end="1"/>
                                            </p:txEl>
                                          </p:spTgt>
                                        </p:tgtEl>
                                      </p:cBhvr>
                                      <p:to x="100000" y="100000"/>
                                    </p:animScale>
                                    <p:animScale>
                                      <p:cBhvr>
                                        <p:cTn id="33" dur="26">
                                          <p:stCondLst>
                                            <p:cond delay="1642"/>
                                          </p:stCondLst>
                                        </p:cTn>
                                        <p:tgtEl>
                                          <p:spTgt spid="3">
                                            <p:txEl>
                                              <p:pRg st="1" end="1"/>
                                            </p:txEl>
                                          </p:spTgt>
                                        </p:tgtEl>
                                      </p:cBhvr>
                                      <p:to x="100000" y="90000"/>
                                    </p:animScale>
                                    <p:animScale>
                                      <p:cBhvr>
                                        <p:cTn id="34" dur="166" decel="50000">
                                          <p:stCondLst>
                                            <p:cond delay="1668"/>
                                          </p:stCondLst>
                                        </p:cTn>
                                        <p:tgtEl>
                                          <p:spTgt spid="3">
                                            <p:txEl>
                                              <p:pRg st="1" end="1"/>
                                            </p:txEl>
                                          </p:spTgt>
                                        </p:tgtEl>
                                      </p:cBhvr>
                                      <p:to x="100000" y="100000"/>
                                    </p:animScale>
                                    <p:animScale>
                                      <p:cBhvr>
                                        <p:cTn id="35" dur="26">
                                          <p:stCondLst>
                                            <p:cond delay="1808"/>
                                          </p:stCondLst>
                                        </p:cTn>
                                        <p:tgtEl>
                                          <p:spTgt spid="3">
                                            <p:txEl>
                                              <p:pRg st="1" end="1"/>
                                            </p:txEl>
                                          </p:spTgt>
                                        </p:tgtEl>
                                      </p:cBhvr>
                                      <p:to x="100000" y="95000"/>
                                    </p:animScale>
                                    <p:animScale>
                                      <p:cBhvr>
                                        <p:cTn id="36" dur="166" decel="50000">
                                          <p:stCondLst>
                                            <p:cond delay="1834"/>
                                          </p:stCondLst>
                                        </p:cTn>
                                        <p:tgtEl>
                                          <p:spTgt spid="3">
                                            <p:txEl>
                                              <p:pRg st="1" end="1"/>
                                            </p:txEl>
                                          </p:spTgt>
                                        </p:tgtEl>
                                      </p:cBhvr>
                                      <p:to x="100000" y="100000"/>
                                    </p:animScale>
                                  </p:childTnLst>
                                </p:cTn>
                              </p:par>
                              <p:par>
                                <p:cTn id="37" presetID="26" presetClass="entr" presetSubtype="0" fill="hold" nodeType="withEffect">
                                  <p:stCondLst>
                                    <p:cond delay="0"/>
                                  </p:stCondLst>
                                  <p:childTnLst>
                                    <p:set>
                                      <p:cBhvr>
                                        <p:cTn id="38" dur="1" fill="hold">
                                          <p:stCondLst>
                                            <p:cond delay="0"/>
                                          </p:stCondLst>
                                        </p:cTn>
                                        <p:tgtEl>
                                          <p:spTgt spid="3">
                                            <p:txEl>
                                              <p:pRg st="2" end="2"/>
                                            </p:txEl>
                                          </p:spTgt>
                                        </p:tgtEl>
                                        <p:attrNameLst>
                                          <p:attrName>style.visibility</p:attrName>
                                        </p:attrNameLst>
                                      </p:cBhvr>
                                      <p:to>
                                        <p:strVal val="visible"/>
                                      </p:to>
                                    </p:set>
                                    <p:animEffect transition="in" filter="wipe(down)">
                                      <p:cBhvr>
                                        <p:cTn id="39" dur="580">
                                          <p:stCondLst>
                                            <p:cond delay="0"/>
                                          </p:stCondLst>
                                        </p:cTn>
                                        <p:tgtEl>
                                          <p:spTgt spid="3">
                                            <p:txEl>
                                              <p:pRg st="2" end="2"/>
                                            </p:txEl>
                                          </p:spTgt>
                                        </p:tgtEl>
                                      </p:cBhvr>
                                    </p:animEffect>
                                    <p:anim calcmode="lin" valueType="num">
                                      <p:cBhvr>
                                        <p:cTn id="40" dur="1822" tmFilter="0,0; 0.14,0.36; 0.43,0.73; 0.71,0.91; 1.0,1.0">
                                          <p:stCondLst>
                                            <p:cond delay="0"/>
                                          </p:stCondLst>
                                        </p:cTn>
                                        <p:tgtEl>
                                          <p:spTgt spid="3">
                                            <p:txEl>
                                              <p:pRg st="2" end="2"/>
                                            </p:txEl>
                                          </p:spTgt>
                                        </p:tgtEl>
                                        <p:attrNameLst>
                                          <p:attrName>ppt_x</p:attrName>
                                        </p:attrNameLst>
                                      </p:cBhvr>
                                      <p:tavLst>
                                        <p:tav tm="0">
                                          <p:val>
                                            <p:strVal val="#ppt_x-0.25"/>
                                          </p:val>
                                        </p:tav>
                                        <p:tav tm="100000">
                                          <p:val>
                                            <p:strVal val="#ppt_x"/>
                                          </p:val>
                                        </p:tav>
                                      </p:tavLst>
                                    </p:anim>
                                    <p:anim calcmode="lin" valueType="num">
                                      <p:cBhvr>
                                        <p:cTn id="41" dur="664" tmFilter="0.0,0.0; 0.25,0.07; 0.50,0.2; 0.75,0.467; 1.0,1.0">
                                          <p:stCondLst>
                                            <p:cond delay="0"/>
                                          </p:stCondLst>
                                        </p:cTn>
                                        <p:tgtEl>
                                          <p:spTgt spid="3">
                                            <p:txEl>
                                              <p:pRg st="2" end="2"/>
                                            </p:txEl>
                                          </p:spTgt>
                                        </p:tgtEl>
                                        <p:attrNameLst>
                                          <p:attrName>ppt_y</p:attrName>
                                        </p:attrNameLst>
                                      </p:cBhvr>
                                      <p:tavLst>
                                        <p:tav tm="0" fmla="#ppt_y-sin(pi*$)/3">
                                          <p:val>
                                            <p:fltVal val="0.5"/>
                                          </p:val>
                                        </p:tav>
                                        <p:tav tm="100000">
                                          <p:val>
                                            <p:fltVal val="1"/>
                                          </p:val>
                                        </p:tav>
                                      </p:tavLst>
                                    </p:anim>
                                    <p:anim calcmode="lin" valueType="num">
                                      <p:cBhvr>
                                        <p:cTn id="42" dur="664" tmFilter="0, 0; 0.125,0.2665; 0.25,0.4; 0.375,0.465; 0.5,0.5;  0.625,0.535; 0.75,0.6; 0.875,0.7335; 1,1">
                                          <p:stCondLst>
                                            <p:cond delay="664"/>
                                          </p:stCondLst>
                                        </p:cTn>
                                        <p:tgtEl>
                                          <p:spTgt spid="3">
                                            <p:txEl>
                                              <p:pRg st="2" end="2"/>
                                            </p:txEl>
                                          </p:spTgt>
                                        </p:tgtEl>
                                        <p:attrNameLst>
                                          <p:attrName>ppt_y</p:attrName>
                                        </p:attrNameLst>
                                      </p:cBhvr>
                                      <p:tavLst>
                                        <p:tav tm="0" fmla="#ppt_y-sin(pi*$)/9">
                                          <p:val>
                                            <p:fltVal val="0"/>
                                          </p:val>
                                        </p:tav>
                                        <p:tav tm="100000">
                                          <p:val>
                                            <p:fltVal val="1"/>
                                          </p:val>
                                        </p:tav>
                                      </p:tavLst>
                                    </p:anim>
                                    <p:anim calcmode="lin" valueType="num">
                                      <p:cBhvr>
                                        <p:cTn id="43" dur="332" tmFilter="0, 0; 0.125,0.2665; 0.25,0.4; 0.375,0.465; 0.5,0.5;  0.625,0.535; 0.75,0.6; 0.875,0.7335; 1,1">
                                          <p:stCondLst>
                                            <p:cond delay="1324"/>
                                          </p:stCondLst>
                                        </p:cTn>
                                        <p:tgtEl>
                                          <p:spTgt spid="3">
                                            <p:txEl>
                                              <p:pRg st="2" end="2"/>
                                            </p:txEl>
                                          </p:spTgt>
                                        </p:tgtEl>
                                        <p:attrNameLst>
                                          <p:attrName>ppt_y</p:attrName>
                                        </p:attrNameLst>
                                      </p:cBhvr>
                                      <p:tavLst>
                                        <p:tav tm="0" fmla="#ppt_y-sin(pi*$)/27">
                                          <p:val>
                                            <p:fltVal val="0"/>
                                          </p:val>
                                        </p:tav>
                                        <p:tav tm="100000">
                                          <p:val>
                                            <p:fltVal val="1"/>
                                          </p:val>
                                        </p:tav>
                                      </p:tavLst>
                                    </p:anim>
                                    <p:anim calcmode="lin" valueType="num">
                                      <p:cBhvr>
                                        <p:cTn id="44" dur="164" tmFilter="0, 0; 0.125,0.2665; 0.25,0.4; 0.375,0.465; 0.5,0.5;  0.625,0.535; 0.75,0.6; 0.875,0.7335; 1,1">
                                          <p:stCondLst>
                                            <p:cond delay="1656"/>
                                          </p:stCondLst>
                                        </p:cTn>
                                        <p:tgtEl>
                                          <p:spTgt spid="3">
                                            <p:txEl>
                                              <p:pRg st="2" end="2"/>
                                            </p:txEl>
                                          </p:spTgt>
                                        </p:tgtEl>
                                        <p:attrNameLst>
                                          <p:attrName>ppt_y</p:attrName>
                                        </p:attrNameLst>
                                      </p:cBhvr>
                                      <p:tavLst>
                                        <p:tav tm="0" fmla="#ppt_y-sin(pi*$)/81">
                                          <p:val>
                                            <p:fltVal val="0"/>
                                          </p:val>
                                        </p:tav>
                                        <p:tav tm="100000">
                                          <p:val>
                                            <p:fltVal val="1"/>
                                          </p:val>
                                        </p:tav>
                                      </p:tavLst>
                                    </p:anim>
                                    <p:animScale>
                                      <p:cBhvr>
                                        <p:cTn id="45" dur="26">
                                          <p:stCondLst>
                                            <p:cond delay="650"/>
                                          </p:stCondLst>
                                        </p:cTn>
                                        <p:tgtEl>
                                          <p:spTgt spid="3">
                                            <p:txEl>
                                              <p:pRg st="2" end="2"/>
                                            </p:txEl>
                                          </p:spTgt>
                                        </p:tgtEl>
                                      </p:cBhvr>
                                      <p:to x="100000" y="60000"/>
                                    </p:animScale>
                                    <p:animScale>
                                      <p:cBhvr>
                                        <p:cTn id="46" dur="166" decel="50000">
                                          <p:stCondLst>
                                            <p:cond delay="676"/>
                                          </p:stCondLst>
                                        </p:cTn>
                                        <p:tgtEl>
                                          <p:spTgt spid="3">
                                            <p:txEl>
                                              <p:pRg st="2" end="2"/>
                                            </p:txEl>
                                          </p:spTgt>
                                        </p:tgtEl>
                                      </p:cBhvr>
                                      <p:to x="100000" y="100000"/>
                                    </p:animScale>
                                    <p:animScale>
                                      <p:cBhvr>
                                        <p:cTn id="47" dur="26">
                                          <p:stCondLst>
                                            <p:cond delay="1312"/>
                                          </p:stCondLst>
                                        </p:cTn>
                                        <p:tgtEl>
                                          <p:spTgt spid="3">
                                            <p:txEl>
                                              <p:pRg st="2" end="2"/>
                                            </p:txEl>
                                          </p:spTgt>
                                        </p:tgtEl>
                                      </p:cBhvr>
                                      <p:to x="100000" y="80000"/>
                                    </p:animScale>
                                    <p:animScale>
                                      <p:cBhvr>
                                        <p:cTn id="48" dur="166" decel="50000">
                                          <p:stCondLst>
                                            <p:cond delay="1338"/>
                                          </p:stCondLst>
                                        </p:cTn>
                                        <p:tgtEl>
                                          <p:spTgt spid="3">
                                            <p:txEl>
                                              <p:pRg st="2" end="2"/>
                                            </p:txEl>
                                          </p:spTgt>
                                        </p:tgtEl>
                                      </p:cBhvr>
                                      <p:to x="100000" y="100000"/>
                                    </p:animScale>
                                    <p:animScale>
                                      <p:cBhvr>
                                        <p:cTn id="49" dur="26">
                                          <p:stCondLst>
                                            <p:cond delay="1642"/>
                                          </p:stCondLst>
                                        </p:cTn>
                                        <p:tgtEl>
                                          <p:spTgt spid="3">
                                            <p:txEl>
                                              <p:pRg st="2" end="2"/>
                                            </p:txEl>
                                          </p:spTgt>
                                        </p:tgtEl>
                                      </p:cBhvr>
                                      <p:to x="100000" y="90000"/>
                                    </p:animScale>
                                    <p:animScale>
                                      <p:cBhvr>
                                        <p:cTn id="50" dur="166" decel="50000">
                                          <p:stCondLst>
                                            <p:cond delay="1668"/>
                                          </p:stCondLst>
                                        </p:cTn>
                                        <p:tgtEl>
                                          <p:spTgt spid="3">
                                            <p:txEl>
                                              <p:pRg st="2" end="2"/>
                                            </p:txEl>
                                          </p:spTgt>
                                        </p:tgtEl>
                                      </p:cBhvr>
                                      <p:to x="100000" y="100000"/>
                                    </p:animScale>
                                    <p:animScale>
                                      <p:cBhvr>
                                        <p:cTn id="51" dur="26">
                                          <p:stCondLst>
                                            <p:cond delay="1808"/>
                                          </p:stCondLst>
                                        </p:cTn>
                                        <p:tgtEl>
                                          <p:spTgt spid="3">
                                            <p:txEl>
                                              <p:pRg st="2" end="2"/>
                                            </p:txEl>
                                          </p:spTgt>
                                        </p:tgtEl>
                                      </p:cBhvr>
                                      <p:to x="100000" y="95000"/>
                                    </p:animScale>
                                    <p:animScale>
                                      <p:cBhvr>
                                        <p:cTn id="52" dur="166" decel="50000">
                                          <p:stCondLst>
                                            <p:cond delay="1834"/>
                                          </p:stCondLst>
                                        </p:cTn>
                                        <p:tgtEl>
                                          <p:spTgt spid="3">
                                            <p:txEl>
                                              <p:pRg st="2" end="2"/>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0000"/>
            <a:lum/>
            <a:extLst>
              <a:ext uri="{BEBA8EAE-BF5A-486C-A8C5-ECC9F3942E4B}">
                <a14:imgProps xmlns:a14="http://schemas.microsoft.com/office/drawing/2010/main">
                  <a14:imgLayer r:embed="rId3">
                    <a14:imgEffect>
                      <a14:brightnessContrast bright="-75000"/>
                    </a14:imgEffect>
                  </a14:imgLayer>
                </a14:imgProps>
              </a:ext>
            </a:extLst>
          </a:blip>
          <a:srcRect/>
          <a:stretch>
            <a:fillRect t="-2000" b="-2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AD9A08-86B4-4BDC-8C86-0D0408478817}"/>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0775583B-8AFF-4256-914F-1B72E9880774}"/>
              </a:ext>
            </a:extLst>
          </p:cNvPr>
          <p:cNvSpPr>
            <a:spLocks noGrp="1"/>
          </p:cNvSpPr>
          <p:nvPr>
            <p:ph idx="1"/>
          </p:nvPr>
        </p:nvSpPr>
        <p:spPr>
          <a:xfrm>
            <a:off x="838200" y="2055812"/>
            <a:ext cx="7055734" cy="4802187"/>
          </a:xfrm>
        </p:spPr>
        <p:txBody>
          <a:bodyPr>
            <a:normAutofit/>
          </a:bodyPr>
          <a:lstStyle/>
          <a:p>
            <a:pPr marL="0" marR="0">
              <a:lnSpc>
                <a:spcPct val="107000"/>
              </a:lnSpc>
              <a:spcBef>
                <a:spcPts val="0"/>
              </a:spcBef>
              <a:spcAft>
                <a:spcPts val="800"/>
              </a:spcAft>
            </a:pPr>
            <a:r>
              <a:rPr lang="en-US" sz="1800" dirty="0">
                <a:solidFill>
                  <a:srgbClr val="000000"/>
                </a:solidFill>
                <a:effectLst/>
                <a:latin typeface="Calibri" panose="020F0502020204030204" pitchFamily="34" charset="0"/>
                <a:ea typeface="Calibri" panose="020F0502020204030204" pitchFamily="34" charset="0"/>
              </a:rPr>
              <a:t>Divvy</a:t>
            </a:r>
            <a:r>
              <a:rPr lang="en-US" sz="1800" dirty="0">
                <a:effectLst/>
                <a:latin typeface="Times New Roman" panose="02020603050405020304" pitchFamily="18" charset="0"/>
                <a:ea typeface="Calibri" panose="020F0502020204030204" pitchFamily="34" charset="0"/>
              </a:rPr>
              <a:t> is a bicycle sharing system in the City of Chicago and two adjacent suburbs operated by Motivate for the Chicago Department of Transportation. </a:t>
            </a:r>
          </a:p>
          <a:p>
            <a:pPr marL="0" marR="0">
              <a:lnSpc>
                <a:spcPct val="107000"/>
              </a:lnSpc>
              <a:spcBef>
                <a:spcPts val="0"/>
              </a:spcBef>
              <a:spcAft>
                <a:spcPts val="800"/>
              </a:spcAft>
            </a:pPr>
            <a:r>
              <a:rPr lang="en-US" sz="1800" dirty="0">
                <a:effectLst/>
                <a:latin typeface="Times New Roman" panose="02020603050405020304" pitchFamily="18" charset="0"/>
                <a:ea typeface="Calibri" panose="020F0502020204030204" pitchFamily="34" charset="0"/>
              </a:rPr>
              <a:t>It operates 5800 bicycles at 580 stations in an area bounded by 87th Street on the south, Central Street in Evanston on the north, Rainbow Beach Park near South Shore Drive on the east, and Harlem Avenue in Oak Park on the west . </a:t>
            </a:r>
          </a:p>
          <a:p>
            <a:pPr marL="0" marR="0">
              <a:lnSpc>
                <a:spcPct val="107000"/>
              </a:lnSpc>
              <a:spcBef>
                <a:spcPts val="0"/>
              </a:spcBef>
              <a:spcAft>
                <a:spcPts val="800"/>
              </a:spcAft>
            </a:pPr>
            <a:r>
              <a:rPr lang="en-US" sz="1800" dirty="0">
                <a:solidFill>
                  <a:srgbClr val="000000"/>
                </a:solidFill>
                <a:effectLst/>
                <a:latin typeface="Calibri" panose="020F0502020204030204" pitchFamily="34" charset="0"/>
                <a:ea typeface="Calibri" panose="020F0502020204030204" pitchFamily="34" charset="0"/>
              </a:rPr>
              <a:t>Divvy is available for use 24 hours/day, 7 days/week, 365 days/year, and riders have access to all bikes and stations across the system.</a:t>
            </a:r>
          </a:p>
          <a:p>
            <a:pPr marL="0" marR="0">
              <a:lnSpc>
                <a:spcPct val="107000"/>
              </a:lnSpc>
              <a:spcBef>
                <a:spcPts val="0"/>
              </a:spcBef>
              <a:spcAft>
                <a:spcPts val="800"/>
              </a:spcAft>
            </a:pPr>
            <a:r>
              <a:rPr lang="en-US" sz="1800" dirty="0">
                <a:solidFill>
                  <a:srgbClr val="000000"/>
                </a:solidFill>
                <a:effectLst/>
                <a:latin typeface="Calibri" panose="020F0502020204030204" pitchFamily="34" charset="0"/>
                <a:ea typeface="Calibri" panose="020F0502020204030204" pitchFamily="34" charset="0"/>
              </a:rPr>
              <a:t> Since, the data is related to people’s daily life, exploring it can help us find some interesting phenomena.</a:t>
            </a:r>
            <a:r>
              <a:rPr lang="en-US" sz="1800" dirty="0">
                <a:effectLst/>
                <a:latin typeface="Times New Roman" panose="02020603050405020304" pitchFamily="18" charset="0"/>
                <a:ea typeface="Calibri" panose="020F0502020204030204" pitchFamily="34" charset="0"/>
              </a:rPr>
              <a:t> </a:t>
            </a:r>
          </a:p>
          <a:p>
            <a:pPr marL="0" indent="0">
              <a:buNone/>
            </a:pPr>
            <a:r>
              <a:rPr lang="en-US" b="1" i="0" dirty="0">
                <a:solidFill>
                  <a:srgbClr val="0C0B31"/>
                </a:solidFill>
                <a:effectLst/>
                <a:latin typeface="LyftProUI"/>
              </a:rPr>
              <a:t>A fun and affordable way to get around town</a:t>
            </a:r>
          </a:p>
          <a:p>
            <a:pPr marL="0" indent="0">
              <a:buNone/>
            </a:pPr>
            <a:r>
              <a:rPr lang="en-US" b="1" dirty="0">
                <a:solidFill>
                  <a:srgbClr val="0C0B31"/>
                </a:solidFill>
                <a:latin typeface="LyftProUI"/>
              </a:rPr>
              <a:t>						-DIVVY</a:t>
            </a:r>
            <a:endParaRPr lang="en-US" dirty="0"/>
          </a:p>
        </p:txBody>
      </p:sp>
      <p:pic>
        <p:nvPicPr>
          <p:cNvPr id="5" name="Picture 4" descr="Map&#10;&#10;Description automatically generated">
            <a:extLst>
              <a:ext uri="{FF2B5EF4-FFF2-40B4-BE49-F238E27FC236}">
                <a16:creationId xmlns:a16="http://schemas.microsoft.com/office/drawing/2014/main" id="{D6E42B9D-8229-4A5C-A3AA-937050F9F75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66613" y="0"/>
            <a:ext cx="4425387" cy="6858000"/>
          </a:xfrm>
          <a:prstGeom prst="rect">
            <a:avLst/>
          </a:prstGeom>
        </p:spPr>
      </p:pic>
    </p:spTree>
    <p:extLst>
      <p:ext uri="{BB962C8B-B14F-4D97-AF65-F5344CB8AC3E}">
        <p14:creationId xmlns:p14="http://schemas.microsoft.com/office/powerpoint/2010/main" val="33741580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0000"/>
            <a:lum/>
          </a:blip>
          <a:srcRect/>
          <a:stretch>
            <a:fillRect t="-15000" b="-15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4CE45A-B871-41FD-A569-5C39F5491ED3}"/>
              </a:ext>
            </a:extLst>
          </p:cNvPr>
          <p:cNvSpPr>
            <a:spLocks noGrp="1"/>
          </p:cNvSpPr>
          <p:nvPr>
            <p:ph type="title"/>
          </p:nvPr>
        </p:nvSpPr>
        <p:spPr/>
        <p:txBody>
          <a:bodyPr/>
          <a:lstStyle/>
          <a:p>
            <a:r>
              <a:rPr lang="en-US" dirty="0"/>
              <a:t>Problem Setting</a:t>
            </a:r>
          </a:p>
        </p:txBody>
      </p:sp>
      <p:sp>
        <p:nvSpPr>
          <p:cNvPr id="3" name="Content Placeholder 2">
            <a:extLst>
              <a:ext uri="{FF2B5EF4-FFF2-40B4-BE49-F238E27FC236}">
                <a16:creationId xmlns:a16="http://schemas.microsoft.com/office/drawing/2014/main" id="{0414B00F-A205-43C5-A6D8-D113D5B93525}"/>
              </a:ext>
            </a:extLst>
          </p:cNvPr>
          <p:cNvSpPr>
            <a:spLocks noGrp="1"/>
          </p:cNvSpPr>
          <p:nvPr>
            <p:ph idx="1"/>
          </p:nvPr>
        </p:nvSpPr>
        <p:spPr/>
        <p:txBody>
          <a:bodyPr/>
          <a:lstStyle/>
          <a:p>
            <a:pPr marL="0" indent="0">
              <a:buNone/>
            </a:pPr>
            <a:r>
              <a:rPr lang="en-US" b="0" i="0" dirty="0">
                <a:solidFill>
                  <a:srgbClr val="262626"/>
                </a:solidFill>
                <a:effectLst/>
                <a:latin typeface="Inter"/>
              </a:rPr>
              <a:t>I wanted to use divvy to commute home around rush hour. I check the station almost every day. The stations are always empty. I get a bike at most 1/4 times – A Frustrated Customer </a:t>
            </a:r>
          </a:p>
          <a:p>
            <a:pPr marL="0" indent="0">
              <a:buNone/>
            </a:pPr>
            <a:r>
              <a:rPr lang="en-US" dirty="0"/>
              <a:t>This must have faced by some of us during the busy hours.</a:t>
            </a:r>
          </a:p>
          <a:p>
            <a:r>
              <a:rPr lang="en-US" dirty="0"/>
              <a:t>The goal is to predict the demand of the bikes .</a:t>
            </a:r>
          </a:p>
          <a:p>
            <a:r>
              <a:rPr lang="en-US" dirty="0"/>
              <a:t>To determine the busiest stations.</a:t>
            </a:r>
          </a:p>
          <a:p>
            <a:r>
              <a:rPr lang="en-US" dirty="0"/>
              <a:t>Provide recommendations</a:t>
            </a:r>
          </a:p>
          <a:p>
            <a:endParaRPr lang="en-US" dirty="0"/>
          </a:p>
        </p:txBody>
      </p:sp>
    </p:spTree>
    <p:extLst>
      <p:ext uri="{BB962C8B-B14F-4D97-AF65-F5344CB8AC3E}">
        <p14:creationId xmlns:p14="http://schemas.microsoft.com/office/powerpoint/2010/main" val="42618465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0000"/>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FB1660-8D1B-4861-8366-6D5CECE8AA02}"/>
              </a:ext>
            </a:extLst>
          </p:cNvPr>
          <p:cNvSpPr>
            <a:spLocks noGrp="1"/>
          </p:cNvSpPr>
          <p:nvPr>
            <p:ph type="title"/>
          </p:nvPr>
        </p:nvSpPr>
        <p:spPr/>
        <p:txBody>
          <a:bodyPr/>
          <a:lstStyle/>
          <a:p>
            <a:r>
              <a:rPr lang="en-US" dirty="0"/>
              <a:t>Techniques:				Technologies:</a:t>
            </a:r>
          </a:p>
        </p:txBody>
      </p:sp>
      <p:sp>
        <p:nvSpPr>
          <p:cNvPr id="3" name="Content Placeholder 2">
            <a:extLst>
              <a:ext uri="{FF2B5EF4-FFF2-40B4-BE49-F238E27FC236}">
                <a16:creationId xmlns:a16="http://schemas.microsoft.com/office/drawing/2014/main" id="{8B164E62-423A-45DA-B3DC-BFA6AB8FF5A0}"/>
              </a:ext>
            </a:extLst>
          </p:cNvPr>
          <p:cNvSpPr>
            <a:spLocks noGrp="1"/>
          </p:cNvSpPr>
          <p:nvPr>
            <p:ph sz="half" idx="1"/>
          </p:nvPr>
        </p:nvSpPr>
        <p:spPr/>
        <p:txBody>
          <a:bodyPr/>
          <a:lstStyle/>
          <a:p>
            <a:pPr marL="514350" indent="-514350">
              <a:buFont typeface="+mj-lt"/>
              <a:buAutoNum type="arabicPeriod"/>
            </a:pPr>
            <a:r>
              <a:rPr lang="en-US" dirty="0"/>
              <a:t>EDA</a:t>
            </a:r>
          </a:p>
          <a:p>
            <a:pPr marL="514350" indent="-514350">
              <a:buFont typeface="+mj-lt"/>
              <a:buAutoNum type="arabicPeriod"/>
            </a:pPr>
            <a:r>
              <a:rPr lang="en-US" dirty="0"/>
              <a:t>Feature Engineering</a:t>
            </a:r>
          </a:p>
          <a:p>
            <a:pPr marL="514350" indent="-514350">
              <a:buFont typeface="+mj-lt"/>
              <a:buAutoNum type="arabicPeriod"/>
            </a:pPr>
            <a:r>
              <a:rPr lang="en-US" dirty="0"/>
              <a:t>Modelling</a:t>
            </a:r>
          </a:p>
          <a:p>
            <a:pPr marL="514350" indent="-514350">
              <a:buFont typeface="+mj-lt"/>
              <a:buAutoNum type="arabicPeriod"/>
            </a:pPr>
            <a:endParaRPr lang="en-US" dirty="0"/>
          </a:p>
        </p:txBody>
      </p:sp>
      <p:sp>
        <p:nvSpPr>
          <p:cNvPr id="11" name="Content Placeholder 10">
            <a:extLst>
              <a:ext uri="{FF2B5EF4-FFF2-40B4-BE49-F238E27FC236}">
                <a16:creationId xmlns:a16="http://schemas.microsoft.com/office/drawing/2014/main" id="{45E5AB16-6500-425C-A063-D1F7AE4DF055}"/>
              </a:ext>
            </a:extLst>
          </p:cNvPr>
          <p:cNvSpPr>
            <a:spLocks noGrp="1"/>
          </p:cNvSpPr>
          <p:nvPr>
            <p:ph sz="half" idx="2"/>
          </p:nvPr>
        </p:nvSpPr>
        <p:spPr>
          <a:xfrm>
            <a:off x="6172200" y="1825625"/>
            <a:ext cx="5181600" cy="2804248"/>
          </a:xfrm>
        </p:spPr>
        <p:txBody>
          <a:bodyPr vert="horz" lIns="91440" tIns="45720" rIns="91440" bIns="45720" rtlCol="0" anchor="t">
            <a:normAutofit/>
          </a:bodyPr>
          <a:lstStyle/>
          <a:p>
            <a:pPr marL="514350" indent="-514350">
              <a:buFont typeface="+mj-lt"/>
              <a:buAutoNum type="arabicPeriod"/>
            </a:pPr>
            <a:r>
              <a:rPr lang="en-US" dirty="0" err="1"/>
              <a:t>PySpark</a:t>
            </a:r>
          </a:p>
          <a:p>
            <a:pPr marL="514350" indent="-514350">
              <a:buFont typeface="+mj-lt"/>
              <a:buAutoNum type="arabicPeriod"/>
            </a:pPr>
            <a:r>
              <a:rPr lang="en-US" dirty="0"/>
              <a:t>GCP</a:t>
            </a:r>
          </a:p>
          <a:p>
            <a:pPr marL="514350" indent="-514350">
              <a:buFont typeface="+mj-lt"/>
              <a:buAutoNum type="arabicPeriod"/>
            </a:pPr>
            <a:r>
              <a:rPr lang="en-US" dirty="0"/>
              <a:t>Jupiter Notebook</a:t>
            </a:r>
          </a:p>
        </p:txBody>
      </p:sp>
    </p:spTree>
    <p:extLst>
      <p:ext uri="{BB962C8B-B14F-4D97-AF65-F5344CB8AC3E}">
        <p14:creationId xmlns:p14="http://schemas.microsoft.com/office/powerpoint/2010/main" val="28763749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0000"/>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7D1B5C-140E-4C54-AC37-38EB6C66F9F4}"/>
              </a:ext>
            </a:extLst>
          </p:cNvPr>
          <p:cNvSpPr>
            <a:spLocks noGrp="1"/>
          </p:cNvSpPr>
          <p:nvPr>
            <p:ph type="title"/>
          </p:nvPr>
        </p:nvSpPr>
        <p:spPr/>
        <p:txBody>
          <a:bodyPr/>
          <a:lstStyle/>
          <a:p>
            <a:r>
              <a:rPr lang="en-US" dirty="0"/>
              <a:t>Data Collection</a:t>
            </a:r>
          </a:p>
        </p:txBody>
      </p:sp>
      <p:sp>
        <p:nvSpPr>
          <p:cNvPr id="3" name="Content Placeholder 2">
            <a:extLst>
              <a:ext uri="{FF2B5EF4-FFF2-40B4-BE49-F238E27FC236}">
                <a16:creationId xmlns:a16="http://schemas.microsoft.com/office/drawing/2014/main" id="{7C664CD0-DC76-4FFD-83DC-CF67E4A28486}"/>
              </a:ext>
            </a:extLst>
          </p:cNvPr>
          <p:cNvSpPr>
            <a:spLocks noGrp="1"/>
          </p:cNvSpPr>
          <p:nvPr>
            <p:ph idx="1"/>
          </p:nvPr>
        </p:nvSpPr>
        <p:spPr/>
        <p:txBody>
          <a:bodyPr/>
          <a:lstStyle/>
          <a:p>
            <a:r>
              <a:rPr lang="en-US" dirty="0"/>
              <a:t>DIVVY hosts its data for the public in the below link</a:t>
            </a:r>
          </a:p>
          <a:p>
            <a:pPr marL="0" indent="0">
              <a:buNone/>
            </a:pPr>
            <a:r>
              <a:rPr lang="en-US" dirty="0"/>
              <a:t> (</a:t>
            </a:r>
            <a:r>
              <a:rPr lang="en-US" dirty="0">
                <a:hlinkClick r:id="rId3"/>
              </a:rPr>
              <a:t>https://divvy-tripdata.s3.amazonaws.com/index.html</a:t>
            </a:r>
            <a:r>
              <a:rPr lang="en-US" dirty="0"/>
              <a:t>)</a:t>
            </a:r>
          </a:p>
          <a:p>
            <a:r>
              <a:rPr lang="en-US" dirty="0"/>
              <a:t>We have created buckets in GCP and pushed all the data.</a:t>
            </a:r>
          </a:p>
          <a:p>
            <a:r>
              <a:rPr lang="en-US" dirty="0"/>
              <a:t>Data hosted by DIVVY is per month in a year.</a:t>
            </a:r>
          </a:p>
          <a:p>
            <a:r>
              <a:rPr lang="en-US" dirty="0"/>
              <a:t>Multiple datasets are created to perform different tasks(Analyze, visualize and modelling)</a:t>
            </a:r>
          </a:p>
          <a:p>
            <a:pPr marL="0" indent="0">
              <a:buNone/>
            </a:pPr>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27497984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0000"/>
            <a:lum/>
          </a:blip>
          <a:srcRect/>
          <a:stretch>
            <a:fillRect/>
          </a:stretch>
        </a:blip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75C6AB0-6938-4653-A814-2B598D0EAD6B}"/>
              </a:ext>
            </a:extLst>
          </p:cNvPr>
          <p:cNvSpPr>
            <a:spLocks noGrp="1"/>
          </p:cNvSpPr>
          <p:nvPr>
            <p:ph type="ctrTitle"/>
          </p:nvPr>
        </p:nvSpPr>
        <p:spPr>
          <a:xfrm>
            <a:off x="1524000" y="508000"/>
            <a:ext cx="9144000" cy="707343"/>
          </a:xfrm>
        </p:spPr>
        <p:txBody>
          <a:bodyPr>
            <a:normAutofit fontScale="90000"/>
          </a:bodyPr>
          <a:lstStyle/>
          <a:p>
            <a:r>
              <a:rPr lang="en-US" dirty="0"/>
              <a:t>Visualization</a:t>
            </a:r>
          </a:p>
        </p:txBody>
      </p:sp>
      <p:sp>
        <p:nvSpPr>
          <p:cNvPr id="6" name="Subtitle 5">
            <a:extLst>
              <a:ext uri="{FF2B5EF4-FFF2-40B4-BE49-F238E27FC236}">
                <a16:creationId xmlns:a16="http://schemas.microsoft.com/office/drawing/2014/main" id="{F07E700A-557C-4AFC-A682-B14B3CBC5B05}"/>
              </a:ext>
            </a:extLst>
          </p:cNvPr>
          <p:cNvSpPr>
            <a:spLocks noGrp="1"/>
          </p:cNvSpPr>
          <p:nvPr>
            <p:ph type="subTitle" idx="1"/>
          </p:nvPr>
        </p:nvSpPr>
        <p:spPr/>
        <p:txBody>
          <a:bodyPr/>
          <a:lstStyle/>
          <a:p>
            <a:endParaRPr lang="en-US" dirty="0"/>
          </a:p>
        </p:txBody>
      </p:sp>
      <p:pic>
        <p:nvPicPr>
          <p:cNvPr id="8" name="Picture 7" descr="Chart&#10;&#10;Description automatically generated with medium confidence">
            <a:extLst>
              <a:ext uri="{FF2B5EF4-FFF2-40B4-BE49-F238E27FC236}">
                <a16:creationId xmlns:a16="http://schemas.microsoft.com/office/drawing/2014/main" id="{5FADE0FB-223E-447E-9255-7EAE00BA79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2654676"/>
            <a:ext cx="12192001" cy="1905098"/>
          </a:xfrm>
          <a:prstGeom prst="rect">
            <a:avLst/>
          </a:prstGeom>
        </p:spPr>
      </p:pic>
      <p:pic>
        <p:nvPicPr>
          <p:cNvPr id="10" name="Picture 9">
            <a:extLst>
              <a:ext uri="{FF2B5EF4-FFF2-40B4-BE49-F238E27FC236}">
                <a16:creationId xmlns:a16="http://schemas.microsoft.com/office/drawing/2014/main" id="{82DFD416-DE96-49C6-854A-70DE147E2F78}"/>
              </a:ext>
            </a:extLst>
          </p:cNvPr>
          <p:cNvPicPr>
            <a:picLocks noChangeAspect="1"/>
          </p:cNvPicPr>
          <p:nvPr/>
        </p:nvPicPr>
        <p:blipFill>
          <a:blip r:embed="rId4"/>
          <a:stretch>
            <a:fillRect/>
          </a:stretch>
        </p:blipFill>
        <p:spPr>
          <a:xfrm>
            <a:off x="-1" y="1054476"/>
            <a:ext cx="5352174" cy="1595013"/>
          </a:xfrm>
          <a:prstGeom prst="rect">
            <a:avLst/>
          </a:prstGeom>
        </p:spPr>
      </p:pic>
      <p:pic>
        <p:nvPicPr>
          <p:cNvPr id="12" name="Picture 11">
            <a:extLst>
              <a:ext uri="{FF2B5EF4-FFF2-40B4-BE49-F238E27FC236}">
                <a16:creationId xmlns:a16="http://schemas.microsoft.com/office/drawing/2014/main" id="{CF4B918E-A730-486D-AB01-C844B4F4B728}"/>
              </a:ext>
            </a:extLst>
          </p:cNvPr>
          <p:cNvPicPr>
            <a:picLocks noChangeAspect="1"/>
          </p:cNvPicPr>
          <p:nvPr/>
        </p:nvPicPr>
        <p:blipFill>
          <a:blip r:embed="rId5"/>
          <a:stretch>
            <a:fillRect/>
          </a:stretch>
        </p:blipFill>
        <p:spPr>
          <a:xfrm>
            <a:off x="5352173" y="1049290"/>
            <a:ext cx="6839827" cy="1600200"/>
          </a:xfrm>
          <a:prstGeom prst="rect">
            <a:avLst/>
          </a:prstGeom>
        </p:spPr>
      </p:pic>
      <p:pic>
        <p:nvPicPr>
          <p:cNvPr id="1026" name="Picture 2">
            <a:extLst>
              <a:ext uri="{FF2B5EF4-FFF2-40B4-BE49-F238E27FC236}">
                <a16:creationId xmlns:a16="http://schemas.microsoft.com/office/drawing/2014/main" id="{7AB7651B-CA8E-432B-B04E-36F8D50F889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 y="4559774"/>
            <a:ext cx="5334706" cy="229822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2ACBA27C-2200-420D-92EF-2E41D3AFD87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52174" y="4559774"/>
            <a:ext cx="6839826" cy="22982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27427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0000"/>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4373CB-1D95-42FB-AFB1-2728E300D9FE}"/>
              </a:ext>
            </a:extLst>
          </p:cNvPr>
          <p:cNvSpPr>
            <a:spLocks noGrp="1"/>
          </p:cNvSpPr>
          <p:nvPr>
            <p:ph type="title"/>
          </p:nvPr>
        </p:nvSpPr>
        <p:spPr/>
        <p:txBody>
          <a:bodyPr/>
          <a:lstStyle/>
          <a:p>
            <a:endParaRPr lang="en-US"/>
          </a:p>
        </p:txBody>
      </p:sp>
      <p:pic>
        <p:nvPicPr>
          <p:cNvPr id="2050" name="Picture 2">
            <a:extLst>
              <a:ext uri="{FF2B5EF4-FFF2-40B4-BE49-F238E27FC236}">
                <a16:creationId xmlns:a16="http://schemas.microsoft.com/office/drawing/2014/main" id="{3B27D132-1873-400D-A246-1E5E7110A04E}"/>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0" y="0"/>
            <a:ext cx="12190625" cy="307057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E62BD23A-E4A5-486A-BC84-AE12C389D72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3070578"/>
            <a:ext cx="12192000" cy="37874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87515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0000"/>
            <a:lum/>
          </a:blip>
          <a:srcRect/>
          <a:stretch>
            <a:fillRect t="-2000" b="-2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C2C637-ECC3-4EAE-AEAC-23D1B3DEDB02}"/>
              </a:ext>
            </a:extLst>
          </p:cNvPr>
          <p:cNvSpPr>
            <a:spLocks noGrp="1"/>
          </p:cNvSpPr>
          <p:nvPr>
            <p:ph type="title"/>
          </p:nvPr>
        </p:nvSpPr>
        <p:spPr/>
        <p:txBody>
          <a:bodyPr/>
          <a:lstStyle/>
          <a:p>
            <a:r>
              <a:rPr lang="en-US" dirty="0"/>
              <a:t>Results:</a:t>
            </a:r>
          </a:p>
        </p:txBody>
      </p:sp>
      <p:graphicFrame>
        <p:nvGraphicFramePr>
          <p:cNvPr id="4" name="Table 4">
            <a:extLst>
              <a:ext uri="{FF2B5EF4-FFF2-40B4-BE49-F238E27FC236}">
                <a16:creationId xmlns:a16="http://schemas.microsoft.com/office/drawing/2014/main" id="{1B22DE22-8F94-43CB-9E24-DF5FFD56FA62}"/>
              </a:ext>
            </a:extLst>
          </p:cNvPr>
          <p:cNvGraphicFramePr>
            <a:graphicFrameLocks noGrp="1"/>
          </p:cNvGraphicFramePr>
          <p:nvPr>
            <p:ph idx="1"/>
            <p:extLst>
              <p:ext uri="{D42A27DB-BD31-4B8C-83A1-F6EECF244321}">
                <p14:modId xmlns:p14="http://schemas.microsoft.com/office/powerpoint/2010/main" val="1968530359"/>
              </p:ext>
            </p:extLst>
          </p:nvPr>
        </p:nvGraphicFramePr>
        <p:xfrm>
          <a:off x="838200" y="1825625"/>
          <a:ext cx="10515597" cy="1854200"/>
        </p:xfrm>
        <a:graphic>
          <a:graphicData uri="http://schemas.openxmlformats.org/drawingml/2006/table">
            <a:tbl>
              <a:tblPr firstRow="1" bandRow="1">
                <a:tableStyleId>{5C22544A-7EE6-4342-B048-85BDC9FD1C3A}</a:tableStyleId>
              </a:tblPr>
              <a:tblGrid>
                <a:gridCol w="3921369">
                  <a:extLst>
                    <a:ext uri="{9D8B030D-6E8A-4147-A177-3AD203B41FA5}">
                      <a16:colId xmlns:a16="http://schemas.microsoft.com/office/drawing/2014/main" val="26505287"/>
                    </a:ext>
                  </a:extLst>
                </a:gridCol>
                <a:gridCol w="3089029">
                  <a:extLst>
                    <a:ext uri="{9D8B030D-6E8A-4147-A177-3AD203B41FA5}">
                      <a16:colId xmlns:a16="http://schemas.microsoft.com/office/drawing/2014/main" val="3034711466"/>
                    </a:ext>
                  </a:extLst>
                </a:gridCol>
                <a:gridCol w="3505199">
                  <a:extLst>
                    <a:ext uri="{9D8B030D-6E8A-4147-A177-3AD203B41FA5}">
                      <a16:colId xmlns:a16="http://schemas.microsoft.com/office/drawing/2014/main" val="2783058200"/>
                    </a:ext>
                  </a:extLst>
                </a:gridCol>
              </a:tblGrid>
              <a:tr h="370840">
                <a:tc>
                  <a:txBody>
                    <a:bodyPr/>
                    <a:lstStyle/>
                    <a:p>
                      <a:r>
                        <a:rPr lang="en-US" dirty="0"/>
                        <a:t>Model</a:t>
                      </a:r>
                    </a:p>
                  </a:txBody>
                  <a:tcPr/>
                </a:tc>
                <a:tc>
                  <a:txBody>
                    <a:bodyPr/>
                    <a:lstStyle/>
                    <a:p>
                      <a:r>
                        <a:rPr lang="en-US" dirty="0"/>
                        <a:t>Mean Squared Error</a:t>
                      </a:r>
                    </a:p>
                  </a:txBody>
                  <a:tcPr/>
                </a:tc>
                <a:tc>
                  <a:txBody>
                    <a:bodyPr/>
                    <a:lstStyle/>
                    <a:p>
                      <a:r>
                        <a:rPr lang="en-US" dirty="0"/>
                        <a:t>Mean Absolute Error</a:t>
                      </a:r>
                    </a:p>
                  </a:txBody>
                  <a:tcPr/>
                </a:tc>
                <a:extLst>
                  <a:ext uri="{0D108BD9-81ED-4DB2-BD59-A6C34878D82A}">
                    <a16:rowId xmlns:a16="http://schemas.microsoft.com/office/drawing/2014/main" val="3586317425"/>
                  </a:ext>
                </a:extLst>
              </a:tr>
              <a:tr h="370840">
                <a:tc>
                  <a:txBody>
                    <a:bodyPr/>
                    <a:lstStyle/>
                    <a:p>
                      <a:r>
                        <a:rPr lang="en-US" dirty="0"/>
                        <a:t>Linear Regression</a:t>
                      </a:r>
                    </a:p>
                  </a:txBody>
                  <a:tcPr/>
                </a:tc>
                <a:tc>
                  <a:txBody>
                    <a:bodyPr/>
                    <a:lstStyle/>
                    <a:p>
                      <a:r>
                        <a:rPr lang="en-US" dirty="0"/>
                        <a:t>3.26</a:t>
                      </a:r>
                    </a:p>
                  </a:txBody>
                  <a:tcPr/>
                </a:tc>
                <a:tc>
                  <a:txBody>
                    <a:bodyPr/>
                    <a:lstStyle/>
                    <a:p>
                      <a:r>
                        <a:rPr lang="en-US" dirty="0"/>
                        <a:t>1.08</a:t>
                      </a:r>
                    </a:p>
                  </a:txBody>
                  <a:tcPr/>
                </a:tc>
                <a:extLst>
                  <a:ext uri="{0D108BD9-81ED-4DB2-BD59-A6C34878D82A}">
                    <a16:rowId xmlns:a16="http://schemas.microsoft.com/office/drawing/2014/main" val="3502576244"/>
                  </a:ext>
                </a:extLst>
              </a:tr>
              <a:tr h="370840">
                <a:tc>
                  <a:txBody>
                    <a:bodyPr/>
                    <a:lstStyle/>
                    <a:p>
                      <a:r>
                        <a:rPr lang="en-US" dirty="0"/>
                        <a:t>Decision Tree (depth = 8)</a:t>
                      </a:r>
                    </a:p>
                  </a:txBody>
                  <a:tcPr/>
                </a:tc>
                <a:tc>
                  <a:txBody>
                    <a:bodyPr/>
                    <a:lstStyle/>
                    <a:p>
                      <a:r>
                        <a:rPr lang="en-US" dirty="0"/>
                        <a:t>2.79</a:t>
                      </a:r>
                    </a:p>
                  </a:txBody>
                  <a:tcPr/>
                </a:tc>
                <a:tc>
                  <a:txBody>
                    <a:bodyPr/>
                    <a:lstStyle/>
                    <a:p>
                      <a:r>
                        <a:rPr lang="en-US" dirty="0"/>
                        <a:t>1.05</a:t>
                      </a:r>
                    </a:p>
                  </a:txBody>
                  <a:tcPr/>
                </a:tc>
                <a:extLst>
                  <a:ext uri="{0D108BD9-81ED-4DB2-BD59-A6C34878D82A}">
                    <a16:rowId xmlns:a16="http://schemas.microsoft.com/office/drawing/2014/main" val="1228408992"/>
                  </a:ext>
                </a:extLst>
              </a:tr>
              <a:tr h="370840">
                <a:tc>
                  <a:txBody>
                    <a:bodyPr/>
                    <a:lstStyle/>
                    <a:p>
                      <a:r>
                        <a:rPr lang="en-US" dirty="0"/>
                        <a:t>Random Forest Regression (depth = 8)</a:t>
                      </a:r>
                    </a:p>
                  </a:txBody>
                  <a:tcPr/>
                </a:tc>
                <a:tc>
                  <a:txBody>
                    <a:bodyPr/>
                    <a:lstStyle/>
                    <a:p>
                      <a:r>
                        <a:rPr lang="en-US" dirty="0"/>
                        <a:t>2.59</a:t>
                      </a:r>
                    </a:p>
                  </a:txBody>
                  <a:tcPr/>
                </a:tc>
                <a:tc>
                  <a:txBody>
                    <a:bodyPr/>
                    <a:lstStyle/>
                    <a:p>
                      <a:r>
                        <a:rPr lang="en-US" dirty="0"/>
                        <a:t>1.03</a:t>
                      </a:r>
                    </a:p>
                  </a:txBody>
                  <a:tcPr/>
                </a:tc>
                <a:extLst>
                  <a:ext uri="{0D108BD9-81ED-4DB2-BD59-A6C34878D82A}">
                    <a16:rowId xmlns:a16="http://schemas.microsoft.com/office/drawing/2014/main" val="2322255048"/>
                  </a:ext>
                </a:extLst>
              </a:tr>
              <a:tr h="370840">
                <a:tc>
                  <a:txBody>
                    <a:bodyPr/>
                    <a:lstStyle/>
                    <a:p>
                      <a:r>
                        <a:rPr lang="en-US" dirty="0"/>
                        <a:t>Gradient Boosting Regressor (depth = 4)</a:t>
                      </a:r>
                    </a:p>
                  </a:txBody>
                  <a:tcPr/>
                </a:tc>
                <a:tc>
                  <a:txBody>
                    <a:bodyPr/>
                    <a:lstStyle/>
                    <a:p>
                      <a:r>
                        <a:rPr lang="en-US" dirty="0"/>
                        <a:t>3.77</a:t>
                      </a:r>
                    </a:p>
                  </a:txBody>
                  <a:tcPr/>
                </a:tc>
                <a:tc>
                  <a:txBody>
                    <a:bodyPr/>
                    <a:lstStyle/>
                    <a:p>
                      <a:r>
                        <a:rPr lang="en-US" dirty="0"/>
                        <a:t>0.93</a:t>
                      </a:r>
                    </a:p>
                  </a:txBody>
                  <a:tcPr/>
                </a:tc>
                <a:extLst>
                  <a:ext uri="{0D108BD9-81ED-4DB2-BD59-A6C34878D82A}">
                    <a16:rowId xmlns:a16="http://schemas.microsoft.com/office/drawing/2014/main" val="772500497"/>
                  </a:ext>
                </a:extLst>
              </a:tr>
            </a:tbl>
          </a:graphicData>
        </a:graphic>
      </p:graphicFrame>
      <p:graphicFrame>
        <p:nvGraphicFramePr>
          <p:cNvPr id="7" name="Chart 6">
            <a:extLst>
              <a:ext uri="{FF2B5EF4-FFF2-40B4-BE49-F238E27FC236}">
                <a16:creationId xmlns:a16="http://schemas.microsoft.com/office/drawing/2014/main" id="{13765C76-CF60-4AFB-942B-044CAA121604}"/>
              </a:ext>
            </a:extLst>
          </p:cNvPr>
          <p:cNvGraphicFramePr/>
          <p:nvPr>
            <p:extLst>
              <p:ext uri="{D42A27DB-BD31-4B8C-83A1-F6EECF244321}">
                <p14:modId xmlns:p14="http://schemas.microsoft.com/office/powerpoint/2010/main" val="3615317679"/>
              </p:ext>
            </p:extLst>
          </p:nvPr>
        </p:nvGraphicFramePr>
        <p:xfrm>
          <a:off x="7961744" y="3679825"/>
          <a:ext cx="4230255" cy="3178174"/>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22196133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1083</TotalTime>
  <Words>373</Words>
  <Application>Microsoft Office PowerPoint</Application>
  <PresentationFormat>Widescreen</PresentationFormat>
  <Paragraphs>50</Paragraphs>
  <Slides>10</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vt:i4>
      </vt:variant>
    </vt:vector>
  </HeadingPairs>
  <TitlesOfParts>
    <vt:vector size="17" baseType="lpstr">
      <vt:lpstr>Arial</vt:lpstr>
      <vt:lpstr>Calibri</vt:lpstr>
      <vt:lpstr>Calibri Light</vt:lpstr>
      <vt:lpstr>Inter</vt:lpstr>
      <vt:lpstr>LyftProUI</vt:lpstr>
      <vt:lpstr>Times New Roman</vt:lpstr>
      <vt:lpstr>Office Theme</vt:lpstr>
      <vt:lpstr>PowerPoint Presentation</vt:lpstr>
      <vt:lpstr>PowerPoint Presentation</vt:lpstr>
      <vt:lpstr>Introduction:</vt:lpstr>
      <vt:lpstr>Problem Setting</vt:lpstr>
      <vt:lpstr>Techniques:    Technologies:</vt:lpstr>
      <vt:lpstr>Data Collection</vt:lpstr>
      <vt:lpstr>Visualization</vt:lpstr>
      <vt:lpstr>PowerPoint Presentation</vt:lpstr>
      <vt:lpstr>Results:</vt:lpstr>
      <vt:lpstr>Now the stands are plenty with bikes to serve the customers  - THE END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Muddana, Naga Bhaskar</dc:creator>
  <cp:lastModifiedBy>Sheokand, Akshay</cp:lastModifiedBy>
  <cp:revision>27</cp:revision>
  <dcterms:created xsi:type="dcterms:W3CDTF">2022-04-23T23:27:38Z</dcterms:created>
  <dcterms:modified xsi:type="dcterms:W3CDTF">2022-04-27T04:03:46Z</dcterms:modified>
</cp:coreProperties>
</file>